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6" r:id="rId2"/>
    <p:sldId id="260" r:id="rId3"/>
    <p:sldId id="282" r:id="rId4"/>
    <p:sldId id="283" r:id="rId5"/>
    <p:sldId id="280" r:id="rId6"/>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5090" autoAdjust="0"/>
  </p:normalViewPr>
  <p:slideViewPr>
    <p:cSldViewPr snapToGrid="0">
      <p:cViewPr varScale="1">
        <p:scale>
          <a:sx n="97" d="100"/>
          <a:sy n="97" d="100"/>
        </p:scale>
        <p:origin x="54" y="67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88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ZA" dirty="0"/>
          </a:p>
        </p:txBody>
      </p:sp>
      <p:sp>
        <p:nvSpPr>
          <p:cNvPr id="3" name="Date Placeholder 2">
            <a:extLst>
              <a:ext uri="{FF2B5EF4-FFF2-40B4-BE49-F238E27FC236}">
                <a16:creationId xmlns:a16="http://schemas.microsoft.com/office/drawing/2014/main" id="{19FEBCAF-CB3F-4928-91AA-D61472F880C0}"/>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EF1077DB-935E-4A0A-947A-D283B9F9F452}" type="datetimeFigureOut">
              <a:rPr lang="en-ZA" smtClean="0"/>
              <a:t>2021/05/25</a:t>
            </a:fld>
            <a:endParaRPr lang="en-ZA" dirty="0"/>
          </a:p>
        </p:txBody>
      </p:sp>
      <p:sp>
        <p:nvSpPr>
          <p:cNvPr id="4" name="Footer Placeholder 3">
            <a:extLst>
              <a:ext uri="{FF2B5EF4-FFF2-40B4-BE49-F238E27FC236}">
                <a16:creationId xmlns:a16="http://schemas.microsoft.com/office/drawing/2014/main" id="{69256698-63C6-4CCC-81CB-EA5604C30F1E}"/>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ZA" dirty="0"/>
          </a:p>
        </p:txBody>
      </p:sp>
      <p:sp>
        <p:nvSpPr>
          <p:cNvPr id="5" name="Slide Number Placeholder 4">
            <a:extLst>
              <a:ext uri="{FF2B5EF4-FFF2-40B4-BE49-F238E27FC236}">
                <a16:creationId xmlns:a16="http://schemas.microsoft.com/office/drawing/2014/main" id="{B2467FDA-05D7-4760-A373-5D6AEAAF4278}"/>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682C0B10-7CAE-41E4-AB02-7E8B1FF2B898}" type="slidenum">
              <a:rPr lang="en-ZA" smtClean="0"/>
              <a:t>‹#›</a:t>
            </a:fld>
            <a:endParaRPr lang="en-ZA" dirty="0"/>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ZA"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19EDBDA2-4480-4D82-8886-1B64A7ECBBAC}" type="datetimeFigureOut">
              <a:rPr lang="en-ZA" smtClean="0"/>
              <a:t>2021/05/25</a:t>
            </a:fld>
            <a:endParaRPr lang="en-ZA"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ZA"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ZA"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EFDDBACE-0F8F-43FD-98F0-DEE13552DADA}" type="slidenum">
              <a:rPr lang="en-ZA" smtClean="0"/>
              <a:t>‹#›</a:t>
            </a:fld>
            <a:endParaRPr lang="en-ZA" dirty="0"/>
          </a:p>
        </p:txBody>
      </p:sp>
    </p:spTree>
    <p:extLst>
      <p:ext uri="{BB962C8B-B14F-4D97-AF65-F5344CB8AC3E}">
        <p14:creationId xmlns:p14="http://schemas.microsoft.com/office/powerpoint/2010/main" val="1455722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may remember from the February meeting, aspects of the HPG’s workplan have been delayed by changes in Federal (CDC etc.) planning updates.  The DOH and HPG are still waiting for this guidance to be released.  Because this plan (again, from the January HPG meeting) was discussed, revised and approved in November of 2020 by the HPG, the Steering Committee felt it was important for the whole group to revisit and potentially revise this workplan since the changing federal guidance is delaying the timeline for the new Integrated Plan.</a:t>
            </a:r>
          </a:p>
        </p:txBody>
      </p:sp>
      <p:sp>
        <p:nvSpPr>
          <p:cNvPr id="4" name="Slide Number Placeholder 3"/>
          <p:cNvSpPr>
            <a:spLocks noGrp="1"/>
          </p:cNvSpPr>
          <p:nvPr>
            <p:ph type="sldNum" sz="quarter" idx="5"/>
          </p:nvPr>
        </p:nvSpPr>
        <p:spPr/>
        <p:txBody>
          <a:bodyPr/>
          <a:lstStyle/>
          <a:p>
            <a:fld id="{EFDDBACE-0F8F-43FD-98F0-DEE13552DADA}" type="slidenum">
              <a:rPr lang="en-ZA" smtClean="0"/>
              <a:t>2</a:t>
            </a:fld>
            <a:endParaRPr lang="en-ZA" dirty="0"/>
          </a:p>
        </p:txBody>
      </p:sp>
    </p:spTree>
    <p:extLst>
      <p:ext uri="{BB962C8B-B14F-4D97-AF65-F5344CB8AC3E}">
        <p14:creationId xmlns:p14="http://schemas.microsoft.com/office/powerpoint/2010/main" val="3593140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Waiting for new guidance around the IHPCP primarily impacts two areas: the Priority Setting work (for which the HPG is responsible), and the development and review of the IHPCP (which the Division, HPCP, and HPG all work on together in different ways).</a:t>
            </a:r>
          </a:p>
        </p:txBody>
      </p:sp>
      <p:sp>
        <p:nvSpPr>
          <p:cNvPr id="4" name="Slide Number Placeholder 3"/>
          <p:cNvSpPr>
            <a:spLocks noGrp="1"/>
          </p:cNvSpPr>
          <p:nvPr>
            <p:ph type="sldNum" sz="quarter" idx="5"/>
          </p:nvPr>
        </p:nvSpPr>
        <p:spPr/>
        <p:txBody>
          <a:bodyPr/>
          <a:lstStyle/>
          <a:p>
            <a:fld id="{EFDDBACE-0F8F-43FD-98F0-DEE13552DADA}" type="slidenum">
              <a:rPr lang="en-ZA" smtClean="0"/>
              <a:t>3</a:t>
            </a:fld>
            <a:endParaRPr lang="en-ZA" dirty="0"/>
          </a:p>
        </p:txBody>
      </p:sp>
    </p:spTree>
    <p:extLst>
      <p:ext uri="{BB962C8B-B14F-4D97-AF65-F5344CB8AC3E}">
        <p14:creationId xmlns:p14="http://schemas.microsoft.com/office/powerpoint/2010/main" val="2004708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you can see the current, approved timeline last year’s HPG developed and approved.  On the right is one example/starting point of how the plan could be updated to reflect our waiting for the new IHPCP Guidance.  No deadline is yet known for the new IHPCP, but it will undoubtedly not be any earlier than mid-2022.  Hopefully this slide can serve as a foundation for discussion around what the members would like to see and do in the coming year.  (Remember that this does not include, but leaves room for, new items/issues that the members or Division may raise as the year goes on as well as the work of workgroups since that’s primarily outside of regular meetings.) </a:t>
            </a:r>
          </a:p>
        </p:txBody>
      </p:sp>
      <p:sp>
        <p:nvSpPr>
          <p:cNvPr id="4" name="Slide Number Placeholder 3"/>
          <p:cNvSpPr>
            <a:spLocks noGrp="1"/>
          </p:cNvSpPr>
          <p:nvPr>
            <p:ph type="sldNum" sz="quarter" idx="5"/>
          </p:nvPr>
        </p:nvSpPr>
        <p:spPr/>
        <p:txBody>
          <a:bodyPr/>
          <a:lstStyle/>
          <a:p>
            <a:fld id="{EFDDBACE-0F8F-43FD-98F0-DEE13552DADA}" type="slidenum">
              <a:rPr lang="en-ZA" smtClean="0"/>
              <a:t>4</a:t>
            </a:fld>
            <a:endParaRPr lang="en-ZA" dirty="0"/>
          </a:p>
        </p:txBody>
      </p:sp>
    </p:spTree>
    <p:extLst>
      <p:ext uri="{BB962C8B-B14F-4D97-AF65-F5344CB8AC3E}">
        <p14:creationId xmlns:p14="http://schemas.microsoft.com/office/powerpoint/2010/main" val="2535275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EFDDBACE-0F8F-43FD-98F0-DEE13552DADA}" type="slidenum">
              <a:rPr lang="en-ZA" smtClean="0"/>
              <a:t>5</a:t>
            </a:fld>
            <a:endParaRPr lang="en-ZA" dirty="0"/>
          </a:p>
        </p:txBody>
      </p:sp>
    </p:spTree>
    <p:extLst>
      <p:ext uri="{BB962C8B-B14F-4D97-AF65-F5344CB8AC3E}">
        <p14:creationId xmlns:p14="http://schemas.microsoft.com/office/powerpoint/2010/main" val="2067622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96DB5B0F-1BA3-4AE0-9821-FC62BA98D422}"/>
              </a:ext>
            </a:extLst>
          </p:cNvPr>
          <p:cNvSpPr>
            <a:spLocks noGrp="1"/>
          </p:cNvSpPr>
          <p:nvPr>
            <p:ph type="pic" sz="quarter" idx="10" hasCustomPrompt="1"/>
          </p:nvPr>
        </p:nvSpPr>
        <p:spPr>
          <a:xfrm>
            <a:off x="136525" y="136525"/>
            <a:ext cx="11909425" cy="6584950"/>
          </a:xfrm>
          <a:solidFill>
            <a:schemeClr val="accent4">
              <a:lumMod val="50000"/>
            </a:schemeClr>
          </a:solidFill>
        </p:spPr>
        <p:txBody>
          <a:bodyPr lIns="1080000" tIns="0" bIns="0" anchor="ctr"/>
          <a:lstStyle>
            <a:lvl1pPr marL="0" indent="0" algn="l">
              <a:buNone/>
              <a:defRPr i="1">
                <a:solidFill>
                  <a:schemeClr val="bg1"/>
                </a:solidFill>
                <a:latin typeface="Times New Roman" panose="02020603050405020304" pitchFamily="18" charset="0"/>
                <a:cs typeface="Times New Roman" panose="02020603050405020304" pitchFamily="18" charset="0"/>
              </a:defRPr>
            </a:lvl1pPr>
          </a:lstStyle>
          <a:p>
            <a:r>
              <a:rPr lang="en-ZA" dirty="0"/>
              <a:t>Insert or Drag and Drop Photo </a:t>
            </a:r>
            <a:br>
              <a:rPr lang="en-ZA" dirty="0"/>
            </a:br>
            <a:r>
              <a:rPr lang="en-ZA" dirty="0"/>
              <a:t>then Send to Back for overlay effect</a:t>
            </a:r>
          </a:p>
        </p:txBody>
      </p:sp>
      <p:sp>
        <p:nvSpPr>
          <p:cNvPr id="24" name="Rectangle 23">
            <a:extLst>
              <a:ext uri="{FF2B5EF4-FFF2-40B4-BE49-F238E27FC236}">
                <a16:creationId xmlns:a16="http://schemas.microsoft.com/office/drawing/2014/main" id="{4EDCBE8D-BCDE-43F2-9C37-386C3705A5C2}"/>
              </a:ext>
            </a:extLst>
          </p:cNvPr>
          <p:cNvSpPr/>
          <p:nvPr userDrawn="1"/>
        </p:nvSpPr>
        <p:spPr>
          <a:xfrm>
            <a:off x="5277678" y="136800"/>
            <a:ext cx="5676382" cy="6584675"/>
          </a:xfrm>
          <a:prstGeom prst="rect">
            <a:avLst/>
          </a:prstGeom>
          <a:solidFill>
            <a:schemeClr val="accent4">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4" name="Rectangle 13">
            <a:extLst>
              <a:ext uri="{FF2B5EF4-FFF2-40B4-BE49-F238E27FC236}">
                <a16:creationId xmlns:a16="http://schemas.microsoft.com/office/drawing/2014/main" id="{8AC2952E-380C-48F5-9C93-B1EB0713EF3E}"/>
              </a:ext>
            </a:extLst>
          </p:cNvPr>
          <p:cNvSpPr/>
          <p:nvPr userDrawn="1"/>
        </p:nvSpPr>
        <p:spPr>
          <a:xfrm rot="5400000">
            <a:off x="-3360737" y="3360737"/>
            <a:ext cx="6858000" cy="136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3" name="Rectangle 12">
            <a:extLst>
              <a:ext uri="{FF2B5EF4-FFF2-40B4-BE49-F238E27FC236}">
                <a16:creationId xmlns:a16="http://schemas.microsoft.com/office/drawing/2014/main" id="{C783424E-B9B3-4D58-988A-26DEDF734F4E}"/>
              </a:ext>
            </a:extLst>
          </p:cNvPr>
          <p:cNvSpPr/>
          <p:nvPr userDrawn="1"/>
        </p:nvSpPr>
        <p:spPr>
          <a:xfrm>
            <a:off x="0" y="0"/>
            <a:ext cx="10954058" cy="136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5" name="Rectangle 14">
            <a:extLst>
              <a:ext uri="{FF2B5EF4-FFF2-40B4-BE49-F238E27FC236}">
                <a16:creationId xmlns:a16="http://schemas.microsoft.com/office/drawing/2014/main" id="{7332BBED-D126-4DCA-9557-B488A96E405F}"/>
              </a:ext>
            </a:extLst>
          </p:cNvPr>
          <p:cNvSpPr/>
          <p:nvPr userDrawn="1"/>
        </p:nvSpPr>
        <p:spPr>
          <a:xfrm>
            <a:off x="0" y="6721475"/>
            <a:ext cx="10954058" cy="136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5573044" y="3674372"/>
            <a:ext cx="5085650" cy="1870007"/>
          </a:xfrm>
        </p:spPr>
        <p:txBody>
          <a:bodyPr anchor="b"/>
          <a:lstStyle>
            <a:lvl1pPr algn="r">
              <a:defRPr sz="4500">
                <a:solidFill>
                  <a:schemeClr val="bg1"/>
                </a:solidFill>
              </a:defRPr>
            </a:lvl1pPr>
          </a:lstStyle>
          <a:p>
            <a:r>
              <a:rPr lang="en-US" dirty="0"/>
              <a:t>Click to edit your presentation title</a:t>
            </a:r>
            <a:endParaRPr lang="en-ZA" dirty="0"/>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5573044" y="5711550"/>
            <a:ext cx="5085650" cy="691666"/>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dirty="0"/>
          </a:p>
        </p:txBody>
      </p:sp>
    </p:spTree>
    <p:extLst>
      <p:ext uri="{BB962C8B-B14F-4D97-AF65-F5344CB8AC3E}">
        <p14:creationId xmlns:p14="http://schemas.microsoft.com/office/powerpoint/2010/main" val="133403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rge Numbers Option 1">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673AE6F-1F65-4C50-B8BB-3CE8E3C02F5E}"/>
              </a:ext>
            </a:extLst>
          </p:cNvPr>
          <p:cNvSpPr>
            <a:spLocks noGrp="1"/>
          </p:cNvSpPr>
          <p:nvPr>
            <p:ph type="title"/>
          </p:nvPr>
        </p:nvSpPr>
        <p:spPr>
          <a:xfrm>
            <a:off x="432000" y="432000"/>
            <a:ext cx="10143235" cy="432000"/>
          </a:xfrm>
        </p:spPr>
        <p:txBody>
          <a:bodyPr/>
          <a:lstStyle/>
          <a:p>
            <a:r>
              <a:rPr lang="en-US"/>
              <a:t>Click to edit Master title style</a:t>
            </a:r>
            <a:endParaRPr lang="en-ZA" dirty="0"/>
          </a:p>
        </p:txBody>
      </p:sp>
      <p:sp>
        <p:nvSpPr>
          <p:cNvPr id="14" name="Text Placeholder 4">
            <a:extLst>
              <a:ext uri="{FF2B5EF4-FFF2-40B4-BE49-F238E27FC236}">
                <a16:creationId xmlns:a16="http://schemas.microsoft.com/office/drawing/2014/main" id="{C0299E33-978D-4B8A-9AC7-FC3F151DAC3D}"/>
              </a:ext>
            </a:extLst>
          </p:cNvPr>
          <p:cNvSpPr>
            <a:spLocks noGrp="1"/>
          </p:cNvSpPr>
          <p:nvPr>
            <p:ph type="body" sz="quarter" idx="17" hasCustomPrompt="1"/>
          </p:nvPr>
        </p:nvSpPr>
        <p:spPr>
          <a:xfrm>
            <a:off x="431800" y="1008000"/>
            <a:ext cx="10144125" cy="252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Subtitle</a:t>
            </a:r>
            <a:endParaRPr lang="en-ZA" dirty="0"/>
          </a:p>
        </p:txBody>
      </p:sp>
      <p:sp>
        <p:nvSpPr>
          <p:cNvPr id="3" name="Text Placeholder 2">
            <a:extLst>
              <a:ext uri="{FF2B5EF4-FFF2-40B4-BE49-F238E27FC236}">
                <a16:creationId xmlns:a16="http://schemas.microsoft.com/office/drawing/2014/main" id="{9322B50D-6A7D-41C6-BA57-613BC231DF36}"/>
              </a:ext>
            </a:extLst>
          </p:cNvPr>
          <p:cNvSpPr>
            <a:spLocks noGrp="1"/>
          </p:cNvSpPr>
          <p:nvPr>
            <p:ph type="body" idx="1" hasCustomPrompt="1"/>
          </p:nvPr>
        </p:nvSpPr>
        <p:spPr>
          <a:xfrm>
            <a:off x="1616210" y="2143124"/>
            <a:ext cx="3069500" cy="997168"/>
          </a:xfrm>
        </p:spPr>
        <p:txBody>
          <a:bodyPr anchor="t"/>
          <a:lstStyle>
            <a:lvl1pPr marL="0" indent="0">
              <a:lnSpc>
                <a:spcPts val="7200"/>
              </a:lnSpc>
              <a:buNone/>
              <a:defRPr sz="7200" b="1">
                <a:solidFill>
                  <a:schemeClr val="tx1">
                    <a:lumMod val="75000"/>
                    <a:lumOff val="25000"/>
                  </a:schemeClr>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1</a:t>
            </a:r>
          </a:p>
        </p:txBody>
      </p:sp>
      <p:sp>
        <p:nvSpPr>
          <p:cNvPr id="4" name="Content Placeholder 3">
            <a:extLst>
              <a:ext uri="{FF2B5EF4-FFF2-40B4-BE49-F238E27FC236}">
                <a16:creationId xmlns:a16="http://schemas.microsoft.com/office/drawing/2014/main" id="{9FD584DA-F775-47B8-A1D7-6556AD5FCBD2}"/>
              </a:ext>
            </a:extLst>
          </p:cNvPr>
          <p:cNvSpPr>
            <a:spLocks noGrp="1"/>
          </p:cNvSpPr>
          <p:nvPr>
            <p:ph sz="half" idx="2"/>
          </p:nvPr>
        </p:nvSpPr>
        <p:spPr>
          <a:xfrm>
            <a:off x="1631968" y="3314505"/>
            <a:ext cx="3069500" cy="3051905"/>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12" name="Text Placeholder 11">
            <a:extLst>
              <a:ext uri="{FF2B5EF4-FFF2-40B4-BE49-F238E27FC236}">
                <a16:creationId xmlns:a16="http://schemas.microsoft.com/office/drawing/2014/main" id="{78A963F8-6F6E-440E-B3B3-DDE13C083A36}"/>
              </a:ext>
            </a:extLst>
          </p:cNvPr>
          <p:cNvSpPr>
            <a:spLocks noGrp="1"/>
          </p:cNvSpPr>
          <p:nvPr>
            <p:ph type="body" sz="quarter" idx="13" hasCustomPrompt="1"/>
          </p:nvPr>
        </p:nvSpPr>
        <p:spPr>
          <a:xfrm>
            <a:off x="6753360" y="2143124"/>
            <a:ext cx="3069500" cy="1008000"/>
          </a:xfrm>
        </p:spPr>
        <p:txBody>
          <a:bodyPr anchor="t"/>
          <a:lstStyle>
            <a:lvl1pPr marL="0" indent="0">
              <a:lnSpc>
                <a:spcPts val="7200"/>
              </a:lnSpc>
              <a:buNone/>
              <a:defRPr sz="7200" b="1">
                <a:solidFill>
                  <a:schemeClr val="tx1">
                    <a:lumMod val="75000"/>
                    <a:lumOff val="25000"/>
                  </a:schemeClr>
                </a:solidFill>
                <a:latin typeface="+mj-lt"/>
                <a:cs typeface="Arial" panose="020B0604020202020204" pitchFamily="34" charset="0"/>
              </a:defRPr>
            </a:lvl1pPr>
          </a:lstStyle>
          <a:p>
            <a:pPr lvl="0"/>
            <a:r>
              <a:rPr lang="en-US" dirty="0"/>
              <a:t>2</a:t>
            </a:r>
            <a:endParaRPr lang="en-ZA" dirty="0"/>
          </a:p>
        </p:txBody>
      </p:sp>
      <p:sp>
        <p:nvSpPr>
          <p:cNvPr id="8" name="Text Placeholder 7">
            <a:extLst>
              <a:ext uri="{FF2B5EF4-FFF2-40B4-BE49-F238E27FC236}">
                <a16:creationId xmlns:a16="http://schemas.microsoft.com/office/drawing/2014/main" id="{DF0A5256-B267-47DA-858A-0F3867CB6139}"/>
              </a:ext>
            </a:extLst>
          </p:cNvPr>
          <p:cNvSpPr>
            <a:spLocks noGrp="1"/>
          </p:cNvSpPr>
          <p:nvPr>
            <p:ph type="body" sz="quarter" idx="12"/>
          </p:nvPr>
        </p:nvSpPr>
        <p:spPr>
          <a:xfrm>
            <a:off x="6753360" y="3314701"/>
            <a:ext cx="3069500" cy="3051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r>
              <a:rPr lang="en-ZA" dirty="0"/>
              <a:t>Add a footer</a:t>
            </a:r>
          </a:p>
        </p:txBody>
      </p:sp>
      <p:sp>
        <p:nvSpPr>
          <p:cNvPr id="15" name="Slide Number Placeholder 6">
            <a:extLst>
              <a:ext uri="{FF2B5EF4-FFF2-40B4-BE49-F238E27FC236}">
                <a16:creationId xmlns:a16="http://schemas.microsoft.com/office/drawing/2014/main" id="{03A8A6E9-DFE7-C84C-8C6D-E32D8A663AA6}"/>
              </a:ext>
            </a:extLst>
          </p:cNvPr>
          <p:cNvSpPr>
            <a:spLocks noGrp="1"/>
          </p:cNvSpPr>
          <p:nvPr>
            <p:ph type="sldNum" sz="quarter" idx="18"/>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472371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rge Numbers Option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p:txBody>
          <a:bodyPr/>
          <a:lstStyle>
            <a:lvl1pPr>
              <a:defRPr>
                <a:solidFill>
                  <a:schemeClr val="tx1">
                    <a:lumMod val="75000"/>
                    <a:lumOff val="25000"/>
                  </a:schemeClr>
                </a:solidFill>
              </a:defRPr>
            </a:lvl1pPr>
          </a:lstStyle>
          <a:p>
            <a:r>
              <a:rPr lang="en-US"/>
              <a:t>Click to edit Master title style</a:t>
            </a:r>
            <a:endParaRPr lang="en-ZA" dirty="0"/>
          </a:p>
        </p:txBody>
      </p:sp>
      <p:sp>
        <p:nvSpPr>
          <p:cNvPr id="5" name="Text Placeholder 4">
            <a:extLst>
              <a:ext uri="{FF2B5EF4-FFF2-40B4-BE49-F238E27FC236}">
                <a16:creationId xmlns:a16="http://schemas.microsoft.com/office/drawing/2014/main" id="{D52B871F-F800-4B02-8408-FF5D438CFEC4}"/>
              </a:ext>
            </a:extLst>
          </p:cNvPr>
          <p:cNvSpPr>
            <a:spLocks noGrp="1"/>
          </p:cNvSpPr>
          <p:nvPr>
            <p:ph type="body" sz="quarter" idx="13" hasCustomPrompt="1"/>
          </p:nvPr>
        </p:nvSpPr>
        <p:spPr>
          <a:xfrm>
            <a:off x="431800" y="1008000"/>
            <a:ext cx="10144125" cy="252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Subtitle</a:t>
            </a:r>
            <a:endParaRPr lang="en-ZA" dirty="0"/>
          </a:p>
        </p:txBody>
      </p:sp>
      <p:sp>
        <p:nvSpPr>
          <p:cNvPr id="6" name="Text Placeholder 3">
            <a:extLst>
              <a:ext uri="{FF2B5EF4-FFF2-40B4-BE49-F238E27FC236}">
                <a16:creationId xmlns:a16="http://schemas.microsoft.com/office/drawing/2014/main" id="{AD3903B4-7169-4D4B-A4EE-98E908F47924}"/>
              </a:ext>
            </a:extLst>
          </p:cNvPr>
          <p:cNvSpPr>
            <a:spLocks noGrp="1"/>
          </p:cNvSpPr>
          <p:nvPr>
            <p:ph type="body" sz="quarter" idx="27" hasCustomPrompt="1"/>
          </p:nvPr>
        </p:nvSpPr>
        <p:spPr>
          <a:xfrm>
            <a:off x="431800" y="1593150"/>
            <a:ext cx="4348065" cy="4348065"/>
          </a:xfrm>
          <a:prstGeom prst="ellipse">
            <a:avLst/>
          </a:prstGeom>
          <a:solidFill>
            <a:schemeClr val="accent1">
              <a:alpha val="10000"/>
            </a:schemeClr>
          </a:solidFill>
          <a:ln>
            <a:solidFill>
              <a:schemeClr val="accent1"/>
            </a:solidFill>
          </a:ln>
        </p:spPr>
        <p:txBody>
          <a:bodyPr anchor="ctr"/>
          <a:lstStyle>
            <a:lvl1pPr marL="0" indent="0" algn="ctr">
              <a:buNone/>
              <a:defRPr sz="1800">
                <a:solidFill>
                  <a:schemeClr val="tx1">
                    <a:lumMod val="75000"/>
                    <a:lumOff val="25000"/>
                  </a:schemeClr>
                </a:solidFill>
                <a:latin typeface="+mn-lt"/>
              </a:defRPr>
            </a:lvl1pPr>
            <a:lvl2pPr marL="266700" indent="0">
              <a:buNone/>
              <a:defRPr/>
            </a:lvl2pPr>
            <a:lvl3pPr marL="542925" indent="0">
              <a:buNone/>
              <a:defRPr/>
            </a:lvl3pPr>
            <a:lvl4pPr marL="809625" indent="0">
              <a:buNone/>
              <a:defRPr/>
            </a:lvl4pPr>
            <a:lvl5pPr marL="1076325" indent="0">
              <a:buNone/>
              <a:defRPr/>
            </a:lvl5pPr>
          </a:lstStyle>
          <a:p>
            <a:pPr lvl="0"/>
            <a:r>
              <a:rPr lang="en-ZA" dirty="0"/>
              <a:t>Section Header</a:t>
            </a:r>
          </a:p>
        </p:txBody>
      </p:sp>
      <p:sp>
        <p:nvSpPr>
          <p:cNvPr id="10" name="Text Placeholder 3">
            <a:extLst>
              <a:ext uri="{FF2B5EF4-FFF2-40B4-BE49-F238E27FC236}">
                <a16:creationId xmlns:a16="http://schemas.microsoft.com/office/drawing/2014/main" id="{96BEA54F-1538-4369-953E-48143E778A0C}"/>
              </a:ext>
            </a:extLst>
          </p:cNvPr>
          <p:cNvSpPr>
            <a:spLocks noGrp="1"/>
          </p:cNvSpPr>
          <p:nvPr>
            <p:ph type="body" sz="quarter" idx="30" hasCustomPrompt="1"/>
          </p:nvPr>
        </p:nvSpPr>
        <p:spPr>
          <a:xfrm>
            <a:off x="1200023" y="2205688"/>
            <a:ext cx="2811618" cy="1440000"/>
          </a:xfrm>
          <a:prstGeom prst="rect">
            <a:avLst/>
          </a:prstGeom>
          <a:noFill/>
        </p:spPr>
        <p:txBody>
          <a:bodyPr anchor="b"/>
          <a:lstStyle>
            <a:lvl1pPr marL="0" indent="0" algn="ctr">
              <a:spcBef>
                <a:spcPts val="0"/>
              </a:spcBef>
              <a:spcAft>
                <a:spcPts val="0"/>
              </a:spcAft>
              <a:buNone/>
              <a:defRPr sz="6600" b="1">
                <a:solidFill>
                  <a:schemeClr val="tx1">
                    <a:lumMod val="75000"/>
                    <a:lumOff val="25000"/>
                  </a:schemeClr>
                </a:solidFill>
                <a:latin typeface="+mj-lt"/>
                <a:cs typeface="Arial" panose="020B0604020202020204" pitchFamily="34" charset="0"/>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1</a:t>
            </a:r>
            <a:endParaRPr lang="en-ZA" dirty="0"/>
          </a:p>
        </p:txBody>
      </p:sp>
      <p:sp>
        <p:nvSpPr>
          <p:cNvPr id="13" name="Content Placeholder 3">
            <a:extLst>
              <a:ext uri="{FF2B5EF4-FFF2-40B4-BE49-F238E27FC236}">
                <a16:creationId xmlns:a16="http://schemas.microsoft.com/office/drawing/2014/main" id="{A7461332-515F-423E-992A-19C7845D0A7E}"/>
              </a:ext>
            </a:extLst>
          </p:cNvPr>
          <p:cNvSpPr>
            <a:spLocks noGrp="1"/>
          </p:cNvSpPr>
          <p:nvPr>
            <p:ph sz="half" idx="2" hasCustomPrompt="1"/>
          </p:nvPr>
        </p:nvSpPr>
        <p:spPr>
          <a:xfrm>
            <a:off x="1615832" y="4243333"/>
            <a:ext cx="1980000" cy="720000"/>
          </a:xfrm>
        </p:spPr>
        <p:txBody>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Section Description</a:t>
            </a:r>
            <a:endParaRPr lang="en-ZA" dirty="0"/>
          </a:p>
        </p:txBody>
      </p:sp>
      <p:sp>
        <p:nvSpPr>
          <p:cNvPr id="8" name="Text Placeholder 9">
            <a:extLst>
              <a:ext uri="{FF2B5EF4-FFF2-40B4-BE49-F238E27FC236}">
                <a16:creationId xmlns:a16="http://schemas.microsoft.com/office/drawing/2014/main" id="{35BD4359-D385-4BCD-B33E-EF9B611693CD}"/>
              </a:ext>
            </a:extLst>
          </p:cNvPr>
          <p:cNvSpPr>
            <a:spLocks noGrp="1"/>
          </p:cNvSpPr>
          <p:nvPr>
            <p:ph type="body" sz="quarter" idx="28" hasCustomPrompt="1"/>
          </p:nvPr>
        </p:nvSpPr>
        <p:spPr>
          <a:xfrm>
            <a:off x="4123559" y="1864921"/>
            <a:ext cx="3804522" cy="3804522"/>
          </a:xfrm>
          <a:prstGeom prst="ellipse">
            <a:avLst/>
          </a:prstGeom>
          <a:solidFill>
            <a:schemeClr val="accent2">
              <a:alpha val="10000"/>
            </a:schemeClr>
          </a:solidFill>
          <a:ln>
            <a:solidFill>
              <a:schemeClr val="accent2"/>
            </a:solidFill>
          </a:ln>
        </p:spPr>
        <p:txBody>
          <a:bodyPr vert="horz" lIns="0" tIns="0" rIns="0" bIns="0" rtlCol="0" anchor="ctr">
            <a:noAutofit/>
          </a:bodyPr>
          <a:lstStyle>
            <a:lvl1pPr marL="0" indent="0" algn="ctr">
              <a:buNone/>
              <a:defRPr lang="en-ZA" sz="1800" dirty="0">
                <a:solidFill>
                  <a:schemeClr val="tx1">
                    <a:lumMod val="75000"/>
                    <a:lumOff val="25000"/>
                  </a:schemeClr>
                </a:solidFill>
              </a:defRPr>
            </a:lvl1pPr>
          </a:lstStyle>
          <a:p>
            <a:pPr marL="266700" lvl="0" indent="-266700" algn="ctr"/>
            <a:r>
              <a:rPr lang="en-ZA" dirty="0"/>
              <a:t>Section Header</a:t>
            </a:r>
          </a:p>
        </p:txBody>
      </p:sp>
      <p:sp>
        <p:nvSpPr>
          <p:cNvPr id="11" name="Text Placeholder 9">
            <a:extLst>
              <a:ext uri="{FF2B5EF4-FFF2-40B4-BE49-F238E27FC236}">
                <a16:creationId xmlns:a16="http://schemas.microsoft.com/office/drawing/2014/main" id="{75AB5322-7A21-47FE-92DA-8B0C974F8FB4}"/>
              </a:ext>
            </a:extLst>
          </p:cNvPr>
          <p:cNvSpPr>
            <a:spLocks noGrp="1"/>
          </p:cNvSpPr>
          <p:nvPr>
            <p:ph type="body" sz="quarter" idx="31" hasCustomPrompt="1"/>
          </p:nvPr>
        </p:nvSpPr>
        <p:spPr>
          <a:xfrm>
            <a:off x="4620011" y="2205688"/>
            <a:ext cx="2811618" cy="1440000"/>
          </a:xfrm>
          <a:prstGeom prst="rect">
            <a:avLst/>
          </a:prstGeom>
          <a:noFill/>
        </p:spPr>
        <p:txBody>
          <a:bodyPr vert="horz" lIns="0" tIns="0" rIns="0" bIns="0" rtlCol="0" anchor="b">
            <a:noAutofit/>
          </a:bodyPr>
          <a:lstStyle>
            <a:lvl1pPr marL="0" indent="0" algn="ctr">
              <a:spcBef>
                <a:spcPts val="0"/>
              </a:spcBef>
              <a:spcAft>
                <a:spcPts val="0"/>
              </a:spcAft>
              <a:buNone/>
              <a:defRPr lang="en-ZA" sz="6600" b="1" dirty="0">
                <a:solidFill>
                  <a:schemeClr val="tx1">
                    <a:lumMod val="75000"/>
                    <a:lumOff val="25000"/>
                  </a:schemeClr>
                </a:solidFill>
                <a:latin typeface="+mj-lt"/>
                <a:cs typeface="Arial" panose="020B0604020202020204" pitchFamily="34" charset="0"/>
              </a:defRPr>
            </a:lvl1pPr>
          </a:lstStyle>
          <a:p>
            <a:pPr marL="266700" lvl="0" indent="-266700" algn="ctr"/>
            <a:r>
              <a:rPr lang="en-US" dirty="0"/>
              <a:t>2</a:t>
            </a:r>
            <a:endParaRPr lang="en-ZA" dirty="0"/>
          </a:p>
        </p:txBody>
      </p:sp>
      <p:sp>
        <p:nvSpPr>
          <p:cNvPr id="14" name="Text Placeholder 5">
            <a:extLst>
              <a:ext uri="{FF2B5EF4-FFF2-40B4-BE49-F238E27FC236}">
                <a16:creationId xmlns:a16="http://schemas.microsoft.com/office/drawing/2014/main" id="{C63BF992-768D-4119-8D4A-65B4E8FF04E5}"/>
              </a:ext>
            </a:extLst>
          </p:cNvPr>
          <p:cNvSpPr>
            <a:spLocks noGrp="1"/>
          </p:cNvSpPr>
          <p:nvPr>
            <p:ph type="body" sz="quarter" idx="33" hasCustomPrompt="1"/>
          </p:nvPr>
        </p:nvSpPr>
        <p:spPr>
          <a:xfrm>
            <a:off x="5035820" y="4243333"/>
            <a:ext cx="1980000" cy="720000"/>
          </a:xfrm>
        </p:spPr>
        <p:txBody>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Section Description</a:t>
            </a:r>
          </a:p>
        </p:txBody>
      </p:sp>
      <p:sp>
        <p:nvSpPr>
          <p:cNvPr id="9" name="Text Placeholder 9">
            <a:extLst>
              <a:ext uri="{FF2B5EF4-FFF2-40B4-BE49-F238E27FC236}">
                <a16:creationId xmlns:a16="http://schemas.microsoft.com/office/drawing/2014/main" id="{760B0B05-57EC-42F8-B1E3-6386C1E9C600}"/>
              </a:ext>
            </a:extLst>
          </p:cNvPr>
          <p:cNvSpPr>
            <a:spLocks noGrp="1"/>
          </p:cNvSpPr>
          <p:nvPr>
            <p:ph type="body" sz="quarter" idx="29" hasCustomPrompt="1"/>
          </p:nvPr>
        </p:nvSpPr>
        <p:spPr>
          <a:xfrm>
            <a:off x="7454997" y="2207063"/>
            <a:ext cx="3120238" cy="3120238"/>
          </a:xfrm>
          <a:prstGeom prst="ellipse">
            <a:avLst/>
          </a:prstGeom>
          <a:solidFill>
            <a:schemeClr val="accent3">
              <a:alpha val="10000"/>
            </a:schemeClr>
          </a:solidFill>
          <a:ln>
            <a:solidFill>
              <a:schemeClr val="accent3"/>
            </a:solidFill>
          </a:ln>
        </p:spPr>
        <p:txBody>
          <a:bodyPr vert="horz" lIns="0" tIns="0" rIns="0" bIns="0" rtlCol="0" anchor="ctr">
            <a:noAutofit/>
          </a:bodyPr>
          <a:lstStyle>
            <a:lvl1pPr marL="0" indent="0" algn="ctr">
              <a:buNone/>
              <a:defRPr lang="en-ZA" sz="1800" dirty="0">
                <a:solidFill>
                  <a:schemeClr val="tx1">
                    <a:lumMod val="75000"/>
                    <a:lumOff val="25000"/>
                  </a:schemeClr>
                </a:solidFill>
              </a:defRPr>
            </a:lvl1pPr>
          </a:lstStyle>
          <a:p>
            <a:pPr marL="266700" lvl="0" indent="-266700" algn="ctr"/>
            <a:r>
              <a:rPr lang="en-ZA" dirty="0"/>
              <a:t>Section Header</a:t>
            </a:r>
          </a:p>
        </p:txBody>
      </p:sp>
      <p:sp>
        <p:nvSpPr>
          <p:cNvPr id="12" name="Text Placeholder 9">
            <a:extLst>
              <a:ext uri="{FF2B5EF4-FFF2-40B4-BE49-F238E27FC236}">
                <a16:creationId xmlns:a16="http://schemas.microsoft.com/office/drawing/2014/main" id="{A68AE188-594C-409F-8B57-C0CFFAFC9AB8}"/>
              </a:ext>
            </a:extLst>
          </p:cNvPr>
          <p:cNvSpPr>
            <a:spLocks noGrp="1"/>
          </p:cNvSpPr>
          <p:nvPr>
            <p:ph type="body" sz="quarter" idx="32" hasCustomPrompt="1"/>
          </p:nvPr>
        </p:nvSpPr>
        <p:spPr>
          <a:xfrm>
            <a:off x="7763617" y="2205688"/>
            <a:ext cx="2597043" cy="1440000"/>
          </a:xfrm>
          <a:prstGeom prst="rect">
            <a:avLst/>
          </a:prstGeom>
          <a:noFill/>
        </p:spPr>
        <p:txBody>
          <a:bodyPr vert="horz" lIns="0" tIns="0" rIns="0" bIns="0" rtlCol="0" anchor="b">
            <a:noAutofit/>
          </a:bodyPr>
          <a:lstStyle>
            <a:lvl1pPr marL="0" indent="0" algn="ctr">
              <a:spcBef>
                <a:spcPts val="0"/>
              </a:spcBef>
              <a:spcAft>
                <a:spcPts val="0"/>
              </a:spcAft>
              <a:buNone/>
              <a:defRPr lang="en-ZA" sz="6600" b="1" dirty="0">
                <a:solidFill>
                  <a:schemeClr val="tx1">
                    <a:lumMod val="75000"/>
                    <a:lumOff val="25000"/>
                  </a:schemeClr>
                </a:solidFill>
                <a:latin typeface="+mj-lt"/>
                <a:cs typeface="Arial" panose="020B0604020202020204" pitchFamily="34" charset="0"/>
              </a:defRPr>
            </a:lvl1pPr>
          </a:lstStyle>
          <a:p>
            <a:pPr marL="266700" lvl="0" indent="-266700" algn="ctr"/>
            <a:r>
              <a:rPr lang="en-US" dirty="0"/>
              <a:t>3</a:t>
            </a:r>
            <a:endParaRPr lang="en-ZA" dirty="0"/>
          </a:p>
        </p:txBody>
      </p:sp>
      <p:sp>
        <p:nvSpPr>
          <p:cNvPr id="15" name="Text Placeholder 9">
            <a:extLst>
              <a:ext uri="{FF2B5EF4-FFF2-40B4-BE49-F238E27FC236}">
                <a16:creationId xmlns:a16="http://schemas.microsoft.com/office/drawing/2014/main" id="{ED698B85-CFF0-4F09-8E8A-BCAEC5056233}"/>
              </a:ext>
            </a:extLst>
          </p:cNvPr>
          <p:cNvSpPr>
            <a:spLocks noGrp="1"/>
          </p:cNvSpPr>
          <p:nvPr>
            <p:ph type="body" sz="quarter" idx="34" hasCustomPrompt="1"/>
          </p:nvPr>
        </p:nvSpPr>
        <p:spPr>
          <a:xfrm>
            <a:off x="8025116" y="4243333"/>
            <a:ext cx="1980000" cy="720000"/>
          </a:xfrm>
        </p:spPr>
        <p:txBody>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Section Description</a:t>
            </a:r>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ZA" dirty="0"/>
              <a:t>Add a footer</a:t>
            </a:r>
          </a:p>
        </p:txBody>
      </p:sp>
      <p:sp>
        <p:nvSpPr>
          <p:cNvPr id="16" name="Slide Number Placeholder 6">
            <a:extLst>
              <a:ext uri="{FF2B5EF4-FFF2-40B4-BE49-F238E27FC236}">
                <a16:creationId xmlns:a16="http://schemas.microsoft.com/office/drawing/2014/main" id="{40258D63-D809-EE49-BCDD-8D6306004AEE}"/>
              </a:ext>
            </a:extLst>
          </p:cNvPr>
          <p:cNvSpPr>
            <a:spLocks noGrp="1"/>
          </p:cNvSpPr>
          <p:nvPr>
            <p:ph type="sldNum" sz="quarter" idx="35"/>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38776495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Market Spac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p:txBody>
          <a:bodyPr/>
          <a:lstStyle>
            <a:lvl1pPr>
              <a:defRPr>
                <a:solidFill>
                  <a:schemeClr val="tx1">
                    <a:lumMod val="75000"/>
                    <a:lumOff val="25000"/>
                  </a:schemeClr>
                </a:solidFill>
              </a:defRPr>
            </a:lvl1pPr>
          </a:lstStyle>
          <a:p>
            <a:r>
              <a:rPr lang="en-US"/>
              <a:t>Click to edit Master title style</a:t>
            </a:r>
            <a:endParaRPr lang="en-ZA" dirty="0"/>
          </a:p>
        </p:txBody>
      </p:sp>
      <p:cxnSp>
        <p:nvCxnSpPr>
          <p:cNvPr id="6" name="Straight Connector 5">
            <a:extLst>
              <a:ext uri="{FF2B5EF4-FFF2-40B4-BE49-F238E27FC236}">
                <a16:creationId xmlns:a16="http://schemas.microsoft.com/office/drawing/2014/main" id="{E09B4ACC-E72E-450B-88FA-710ECDE6548D}"/>
              </a:ext>
            </a:extLst>
          </p:cNvPr>
          <p:cNvCxnSpPr/>
          <p:nvPr userDrawn="1"/>
        </p:nvCxnSpPr>
        <p:spPr>
          <a:xfrm>
            <a:off x="5503617" y="1406251"/>
            <a:ext cx="0" cy="4493319"/>
          </a:xfrm>
          <a:prstGeom prst="line">
            <a:avLst/>
          </a:prstGeom>
          <a:ln>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1419610-8183-4044-A08A-8F6940C6AC9B}"/>
              </a:ext>
            </a:extLst>
          </p:cNvPr>
          <p:cNvCxnSpPr>
            <a:cxnSpLocks/>
          </p:cNvCxnSpPr>
          <p:nvPr userDrawn="1"/>
        </p:nvCxnSpPr>
        <p:spPr>
          <a:xfrm flipH="1">
            <a:off x="432000" y="3652910"/>
            <a:ext cx="10143235" cy="0"/>
          </a:xfrm>
          <a:prstGeom prst="line">
            <a:avLst/>
          </a:prstGeom>
          <a:ln>
            <a:solidFill>
              <a:schemeClr val="bg1">
                <a:lumMod val="8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Text Placeholder 5">
            <a:extLst>
              <a:ext uri="{FF2B5EF4-FFF2-40B4-BE49-F238E27FC236}">
                <a16:creationId xmlns:a16="http://schemas.microsoft.com/office/drawing/2014/main" id="{C28012CA-9AC6-43EF-965E-2A6886FA2CF8}"/>
              </a:ext>
            </a:extLst>
          </p:cNvPr>
          <p:cNvSpPr>
            <a:spLocks noGrp="1"/>
          </p:cNvSpPr>
          <p:nvPr>
            <p:ph type="body" sz="quarter" idx="14" hasCustomPrompt="1"/>
          </p:nvPr>
        </p:nvSpPr>
        <p:spPr>
          <a:xfrm>
            <a:off x="4513617" y="1069941"/>
            <a:ext cx="1980000" cy="252000"/>
          </a:xfrm>
        </p:spPr>
        <p:txBody>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0" name="Text Placeholder 5">
            <a:extLst>
              <a:ext uri="{FF2B5EF4-FFF2-40B4-BE49-F238E27FC236}">
                <a16:creationId xmlns:a16="http://schemas.microsoft.com/office/drawing/2014/main" id="{C5861664-5B54-4F47-BF93-4FC02E6A1BC2}"/>
              </a:ext>
            </a:extLst>
          </p:cNvPr>
          <p:cNvSpPr>
            <a:spLocks noGrp="1"/>
          </p:cNvSpPr>
          <p:nvPr>
            <p:ph type="body" sz="quarter" idx="15" hasCustomPrompt="1"/>
          </p:nvPr>
        </p:nvSpPr>
        <p:spPr>
          <a:xfrm>
            <a:off x="4513617" y="5983879"/>
            <a:ext cx="1980000" cy="252000"/>
          </a:xfrm>
        </p:spPr>
        <p:txBody>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1" name="Text Placeholder 5">
            <a:extLst>
              <a:ext uri="{FF2B5EF4-FFF2-40B4-BE49-F238E27FC236}">
                <a16:creationId xmlns:a16="http://schemas.microsoft.com/office/drawing/2014/main" id="{1C13C39D-FED7-4CC0-A4B2-3813B16FF308}"/>
              </a:ext>
            </a:extLst>
          </p:cNvPr>
          <p:cNvSpPr>
            <a:spLocks noGrp="1"/>
          </p:cNvSpPr>
          <p:nvPr>
            <p:ph type="body" sz="quarter" idx="16" hasCustomPrompt="1"/>
          </p:nvPr>
        </p:nvSpPr>
        <p:spPr>
          <a:xfrm>
            <a:off x="432000" y="3354600"/>
            <a:ext cx="1980000" cy="252000"/>
          </a:xfrm>
        </p:spPr>
        <p:txBody>
          <a:bodyPr/>
          <a:lstStyle>
            <a:lvl1pPr marL="0" indent="0" algn="l">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12" name="Text Placeholder 5">
            <a:extLst>
              <a:ext uri="{FF2B5EF4-FFF2-40B4-BE49-F238E27FC236}">
                <a16:creationId xmlns:a16="http://schemas.microsoft.com/office/drawing/2014/main" id="{056B4554-0DA9-4087-850E-209049BEFC4B}"/>
              </a:ext>
            </a:extLst>
          </p:cNvPr>
          <p:cNvSpPr>
            <a:spLocks noGrp="1"/>
          </p:cNvSpPr>
          <p:nvPr>
            <p:ph type="body" sz="quarter" idx="17" hasCustomPrompt="1"/>
          </p:nvPr>
        </p:nvSpPr>
        <p:spPr>
          <a:xfrm>
            <a:off x="8595235" y="3354600"/>
            <a:ext cx="1980000" cy="252000"/>
          </a:xfrm>
        </p:spPr>
        <p:txBody>
          <a:bodyPr/>
          <a:lstStyle>
            <a:lvl1pPr marL="0" indent="0" algn="r">
              <a:buFont typeface="Arial" panose="020B0604020202020204" pitchFamily="34" charset="0"/>
              <a:buNone/>
              <a:defRPr sz="1400">
                <a:solidFill>
                  <a:schemeClr val="tx1">
                    <a:lumMod val="75000"/>
                    <a:lumOff val="25000"/>
                  </a:schemeClr>
                </a:solidFill>
              </a:defRPr>
            </a:lvl1pPr>
          </a:lstStyle>
          <a:p>
            <a:pPr lvl="0"/>
            <a:r>
              <a:rPr lang="en-US" dirty="0"/>
              <a:t>Quadrant Title</a:t>
            </a:r>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ZA" dirty="0"/>
              <a:t>Add a footer</a:t>
            </a:r>
          </a:p>
        </p:txBody>
      </p:sp>
      <p:sp>
        <p:nvSpPr>
          <p:cNvPr id="13" name="Slide Number Placeholder 6">
            <a:extLst>
              <a:ext uri="{FF2B5EF4-FFF2-40B4-BE49-F238E27FC236}">
                <a16:creationId xmlns:a16="http://schemas.microsoft.com/office/drawing/2014/main" id="{AA059022-81BB-3141-9DC1-6E855A13A2D0}"/>
              </a:ext>
            </a:extLst>
          </p:cNvPr>
          <p:cNvSpPr>
            <a:spLocks noGrp="1"/>
          </p:cNvSpPr>
          <p:nvPr>
            <p:ph type="sldNum" sz="quarter" idx="18"/>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24303661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 Box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a:xfrm>
            <a:off x="432000" y="432000"/>
            <a:ext cx="10143235" cy="432000"/>
          </a:xfrm>
        </p:spPr>
        <p:txBody>
          <a:bodyPr/>
          <a:lstStyle>
            <a:lvl1pPr>
              <a:defRPr>
                <a:solidFill>
                  <a:schemeClr val="tx1">
                    <a:lumMod val="75000"/>
                    <a:lumOff val="25000"/>
                  </a:schemeClr>
                </a:solidFill>
              </a:defRPr>
            </a:lvl1pPr>
          </a:lstStyle>
          <a:p>
            <a:r>
              <a:rPr lang="en-US"/>
              <a:t>Click to edit Master title style</a:t>
            </a:r>
            <a:endParaRPr lang="en-ZA" dirty="0"/>
          </a:p>
        </p:txBody>
      </p:sp>
      <p:sp>
        <p:nvSpPr>
          <p:cNvPr id="5" name="Text Placeholder 4">
            <a:extLst>
              <a:ext uri="{FF2B5EF4-FFF2-40B4-BE49-F238E27FC236}">
                <a16:creationId xmlns:a16="http://schemas.microsoft.com/office/drawing/2014/main" id="{D52B871F-F800-4B02-8408-FF5D438CFEC4}"/>
              </a:ext>
            </a:extLst>
          </p:cNvPr>
          <p:cNvSpPr>
            <a:spLocks noGrp="1"/>
          </p:cNvSpPr>
          <p:nvPr>
            <p:ph type="body" sz="quarter" idx="13" hasCustomPrompt="1"/>
          </p:nvPr>
        </p:nvSpPr>
        <p:spPr>
          <a:xfrm>
            <a:off x="431800" y="1008000"/>
            <a:ext cx="10144125" cy="252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Subtitle</a:t>
            </a:r>
            <a:endParaRPr lang="en-ZA" dirty="0"/>
          </a:p>
        </p:txBody>
      </p:sp>
      <p:sp>
        <p:nvSpPr>
          <p:cNvPr id="10" name="Content Placeholder 2">
            <a:extLst>
              <a:ext uri="{FF2B5EF4-FFF2-40B4-BE49-F238E27FC236}">
                <a16:creationId xmlns:a16="http://schemas.microsoft.com/office/drawing/2014/main" id="{553B9F09-9E9C-4307-BB4B-33A20282D9A2}"/>
              </a:ext>
            </a:extLst>
          </p:cNvPr>
          <p:cNvSpPr>
            <a:spLocks noGrp="1"/>
          </p:cNvSpPr>
          <p:nvPr>
            <p:ph idx="1" hasCustomPrompt="1"/>
          </p:nvPr>
        </p:nvSpPr>
        <p:spPr>
          <a:xfrm>
            <a:off x="432000" y="1728000"/>
            <a:ext cx="2919633" cy="720000"/>
          </a:xfrm>
          <a:solidFill>
            <a:schemeClr val="tx1">
              <a:lumMod val="75000"/>
              <a:lumOff val="25000"/>
            </a:schemeClr>
          </a:solidFill>
          <a:ln w="28575">
            <a:solidFill>
              <a:schemeClr val="accent1"/>
            </a:solidFill>
          </a:ln>
        </p:spPr>
        <p:txBody>
          <a:bodyPr lIns="108000" tIns="36000" rIns="108000" bIns="36000" anchor="ctr"/>
          <a:lstStyle>
            <a:lvl1pPr marL="0" indent="0" algn="ctr">
              <a:buNone/>
              <a:defRPr>
                <a:solidFill>
                  <a:schemeClr val="bg1"/>
                </a:solidFill>
              </a:defRPr>
            </a:lvl1pPr>
          </a:lstStyle>
          <a:p>
            <a:pPr lvl="0"/>
            <a:r>
              <a:rPr lang="en-US" dirty="0"/>
              <a:t>Section 1 Title</a:t>
            </a:r>
            <a:endParaRPr lang="en-ZA" dirty="0"/>
          </a:p>
        </p:txBody>
      </p:sp>
      <p:sp>
        <p:nvSpPr>
          <p:cNvPr id="6" name="Content Placeholder 2">
            <a:extLst>
              <a:ext uri="{FF2B5EF4-FFF2-40B4-BE49-F238E27FC236}">
                <a16:creationId xmlns:a16="http://schemas.microsoft.com/office/drawing/2014/main" id="{D79DF38F-893A-4CE0-B168-9FAA1D01B8D7}"/>
              </a:ext>
            </a:extLst>
          </p:cNvPr>
          <p:cNvSpPr>
            <a:spLocks noGrp="1"/>
          </p:cNvSpPr>
          <p:nvPr>
            <p:ph idx="14"/>
          </p:nvPr>
        </p:nvSpPr>
        <p:spPr>
          <a:xfrm>
            <a:off x="432000" y="2448000"/>
            <a:ext cx="2919633" cy="3631338"/>
          </a:xfrm>
          <a:solidFill>
            <a:schemeClr val="bg1"/>
          </a:solidFill>
          <a:ln>
            <a:solidFill>
              <a:schemeClr val="bg1">
                <a:lumMod val="85000"/>
              </a:schemeClr>
            </a:solidFill>
          </a:ln>
        </p:spPr>
        <p:txBody>
          <a:bodyPr lIns="136800" tIns="252000" rIns="136800"/>
          <a:lstStyle>
            <a:lvl1pPr marL="266700" indent="-266700">
              <a:buClr>
                <a:schemeClr val="tx1">
                  <a:lumMod val="75000"/>
                  <a:lumOff val="25000"/>
                </a:schemeClr>
              </a:buClr>
              <a:buFont typeface="Arial" panose="020B0604020202020204" pitchFamily="34" charset="0"/>
              <a:buChar char="•"/>
              <a:defRPr/>
            </a:lvl1pPr>
            <a:lvl2pPr>
              <a:buClr>
                <a:schemeClr val="tx1">
                  <a:lumMod val="75000"/>
                  <a:lumOff val="25000"/>
                </a:schemeClr>
              </a:buClr>
              <a:defRPr/>
            </a:lvl2pPr>
            <a:lvl3pPr>
              <a:buClr>
                <a:schemeClr val="tx1">
                  <a:lumMod val="75000"/>
                  <a:lumOff val="25000"/>
                </a:schemeClr>
              </a:buClr>
              <a:defRPr/>
            </a:lvl3pPr>
            <a:lvl4pPr>
              <a:buClr>
                <a:schemeClr val="tx1">
                  <a:lumMod val="75000"/>
                  <a:lumOff val="25000"/>
                </a:schemeClr>
              </a:buClr>
              <a:defRPr/>
            </a:lvl4pPr>
            <a:lvl5pPr>
              <a:buClr>
                <a:schemeClr val="tx1">
                  <a:lumMod val="75000"/>
                  <a:lumOff val="2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14" name="Freeform: Shape 13" title="Arrow">
            <a:extLst>
              <a:ext uri="{FF2B5EF4-FFF2-40B4-BE49-F238E27FC236}">
                <a16:creationId xmlns:a16="http://schemas.microsoft.com/office/drawing/2014/main" id="{02DBE11B-8F8E-48E5-9449-E6E9E355DA0F}"/>
              </a:ext>
            </a:extLst>
          </p:cNvPr>
          <p:cNvSpPr/>
          <p:nvPr userDrawn="1"/>
        </p:nvSpPr>
        <p:spPr>
          <a:xfrm flipH="1">
            <a:off x="3570526" y="1945687"/>
            <a:ext cx="254382" cy="284625"/>
          </a:xfrm>
          <a:custGeom>
            <a:avLst/>
            <a:gdLst>
              <a:gd name="connsiteX0" fmla="*/ 971574 w 1172492"/>
              <a:gd name="connsiteY0" fmla="*/ 1363 h 1311889"/>
              <a:gd name="connsiteX1" fmla="*/ 1149708 w 1172492"/>
              <a:gd name="connsiteY1" fmla="*/ 90029 h 1311889"/>
              <a:gd name="connsiteX2" fmla="*/ 1172490 w 1172492"/>
              <a:gd name="connsiteY2" fmla="*/ 157779 h 1311889"/>
              <a:gd name="connsiteX3" fmla="*/ 1171406 w 1172492"/>
              <a:gd name="connsiteY3" fmla="*/ 173319 h 1311889"/>
              <a:gd name="connsiteX4" fmla="*/ 1172000 w 1172492"/>
              <a:gd name="connsiteY4" fmla="*/ 173319 h 1311889"/>
              <a:gd name="connsiteX5" fmla="*/ 1172000 w 1172492"/>
              <a:gd name="connsiteY5" fmla="*/ 1147057 h 1311889"/>
              <a:gd name="connsiteX6" fmla="*/ 1172492 w 1172492"/>
              <a:gd name="connsiteY6" fmla="*/ 1154110 h 1311889"/>
              <a:gd name="connsiteX7" fmla="*/ 1172000 w 1172492"/>
              <a:gd name="connsiteY7" fmla="*/ 1155572 h 1311889"/>
              <a:gd name="connsiteX8" fmla="*/ 1172000 w 1172492"/>
              <a:gd name="connsiteY8" fmla="*/ 1156775 h 1311889"/>
              <a:gd name="connsiteX9" fmla="*/ 1171596 w 1172492"/>
              <a:gd name="connsiteY9" fmla="*/ 1156775 h 1311889"/>
              <a:gd name="connsiteX10" fmla="*/ 1149710 w 1172492"/>
              <a:gd name="connsiteY10" fmla="*/ 1221860 h 1311889"/>
              <a:gd name="connsiteX11" fmla="*/ 903826 w 1172492"/>
              <a:gd name="connsiteY11" fmla="*/ 1287744 h 1311889"/>
              <a:gd name="connsiteX12" fmla="*/ 88669 w 1172492"/>
              <a:gd name="connsiteY12" fmla="*/ 817113 h 1311889"/>
              <a:gd name="connsiteX13" fmla="*/ 4802 w 1172492"/>
              <a:gd name="connsiteY13" fmla="*/ 707817 h 1311889"/>
              <a:gd name="connsiteX14" fmla="*/ 2987 w 1172492"/>
              <a:gd name="connsiteY14" fmla="*/ 681795 h 1311889"/>
              <a:gd name="connsiteX15" fmla="*/ 0 w 1172492"/>
              <a:gd name="connsiteY15" fmla="*/ 672910 h 1311889"/>
              <a:gd name="connsiteX16" fmla="*/ 1184 w 1172492"/>
              <a:gd name="connsiteY16" fmla="*/ 655930 h 1311889"/>
              <a:gd name="connsiteX17" fmla="*/ 2 w 1172492"/>
              <a:gd name="connsiteY17" fmla="*/ 638979 h 1311889"/>
              <a:gd name="connsiteX18" fmla="*/ 2984 w 1172492"/>
              <a:gd name="connsiteY18" fmla="*/ 630110 h 1311889"/>
              <a:gd name="connsiteX19" fmla="*/ 4800 w 1172492"/>
              <a:gd name="connsiteY19" fmla="*/ 604073 h 1311889"/>
              <a:gd name="connsiteX20" fmla="*/ 88667 w 1172492"/>
              <a:gd name="connsiteY20" fmla="*/ 494775 h 1311889"/>
              <a:gd name="connsiteX21" fmla="*/ 903824 w 1172492"/>
              <a:gd name="connsiteY21" fmla="*/ 24144 h 1311889"/>
              <a:gd name="connsiteX22" fmla="*/ 971574 w 1172492"/>
              <a:gd name="connsiteY22" fmla="*/ 1363 h 1311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72492" h="1311889">
                <a:moveTo>
                  <a:pt x="971574" y="1363"/>
                </a:moveTo>
                <a:cubicBezTo>
                  <a:pt x="1041186" y="-7275"/>
                  <a:pt x="1112429" y="25460"/>
                  <a:pt x="1149708" y="90029"/>
                </a:cubicBezTo>
                <a:cubicBezTo>
                  <a:pt x="1162135" y="111552"/>
                  <a:pt x="1169611" y="134575"/>
                  <a:pt x="1172490" y="157779"/>
                </a:cubicBezTo>
                <a:lnTo>
                  <a:pt x="1171406" y="173319"/>
                </a:lnTo>
                <a:lnTo>
                  <a:pt x="1172000" y="173319"/>
                </a:lnTo>
                <a:lnTo>
                  <a:pt x="1172000" y="1147057"/>
                </a:lnTo>
                <a:lnTo>
                  <a:pt x="1172492" y="1154110"/>
                </a:lnTo>
                <a:lnTo>
                  <a:pt x="1172000" y="1155572"/>
                </a:lnTo>
                <a:lnTo>
                  <a:pt x="1172000" y="1156775"/>
                </a:lnTo>
                <a:lnTo>
                  <a:pt x="1171596" y="1156775"/>
                </a:lnTo>
                <a:lnTo>
                  <a:pt x="1149710" y="1221860"/>
                </a:lnTo>
                <a:cubicBezTo>
                  <a:pt x="1100005" y="1307952"/>
                  <a:pt x="989918" y="1337450"/>
                  <a:pt x="903826" y="1287744"/>
                </a:cubicBezTo>
                <a:lnTo>
                  <a:pt x="88669" y="817113"/>
                </a:lnTo>
                <a:cubicBezTo>
                  <a:pt x="45622" y="792261"/>
                  <a:pt x="16725" y="752313"/>
                  <a:pt x="4802" y="707817"/>
                </a:cubicBezTo>
                <a:lnTo>
                  <a:pt x="2987" y="681795"/>
                </a:lnTo>
                <a:lnTo>
                  <a:pt x="0" y="672910"/>
                </a:lnTo>
                <a:lnTo>
                  <a:pt x="1184" y="655930"/>
                </a:lnTo>
                <a:lnTo>
                  <a:pt x="2" y="638979"/>
                </a:lnTo>
                <a:lnTo>
                  <a:pt x="2984" y="630110"/>
                </a:lnTo>
                <a:lnTo>
                  <a:pt x="4800" y="604073"/>
                </a:lnTo>
                <a:cubicBezTo>
                  <a:pt x="16723" y="559576"/>
                  <a:pt x="45621" y="519628"/>
                  <a:pt x="88667" y="494775"/>
                </a:cubicBezTo>
                <a:lnTo>
                  <a:pt x="903824" y="24144"/>
                </a:lnTo>
                <a:cubicBezTo>
                  <a:pt x="925347" y="11718"/>
                  <a:pt x="948370" y="4242"/>
                  <a:pt x="971574" y="1363"/>
                </a:cubicBezTo>
                <a:close/>
              </a:path>
            </a:pathLst>
          </a:custGeom>
          <a:noFill/>
          <a:ln w="25400" cap="rnd">
            <a:solidFill>
              <a:srgbClr val="4B4B4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1" name="Content Placeholder 2">
            <a:extLst>
              <a:ext uri="{FF2B5EF4-FFF2-40B4-BE49-F238E27FC236}">
                <a16:creationId xmlns:a16="http://schemas.microsoft.com/office/drawing/2014/main" id="{707C52DD-FDE4-4BF6-B79B-3095E2927247}"/>
              </a:ext>
            </a:extLst>
          </p:cNvPr>
          <p:cNvSpPr>
            <a:spLocks noGrp="1"/>
          </p:cNvSpPr>
          <p:nvPr>
            <p:ph idx="17" hasCustomPrompt="1"/>
          </p:nvPr>
        </p:nvSpPr>
        <p:spPr>
          <a:xfrm>
            <a:off x="4043801" y="1728000"/>
            <a:ext cx="2919633" cy="720000"/>
          </a:xfrm>
          <a:solidFill>
            <a:schemeClr val="tx1">
              <a:lumMod val="75000"/>
              <a:lumOff val="25000"/>
            </a:schemeClr>
          </a:solidFill>
          <a:ln w="28575">
            <a:solidFill>
              <a:schemeClr val="accent2"/>
            </a:solidFill>
          </a:ln>
        </p:spPr>
        <p:txBody>
          <a:bodyPr lIns="108000" tIns="36000" rIns="108000" bIns="36000" anchor="ctr"/>
          <a:lstStyle>
            <a:lvl1pPr marL="0" indent="0" algn="ctr">
              <a:buNone/>
              <a:defRPr>
                <a:solidFill>
                  <a:schemeClr val="bg1"/>
                </a:solidFill>
              </a:defRPr>
            </a:lvl1pPr>
          </a:lstStyle>
          <a:p>
            <a:pPr lvl="0"/>
            <a:r>
              <a:rPr lang="en-US" dirty="0"/>
              <a:t>Section 2 Title</a:t>
            </a:r>
            <a:endParaRPr lang="en-ZA" dirty="0"/>
          </a:p>
        </p:txBody>
      </p:sp>
      <p:sp>
        <p:nvSpPr>
          <p:cNvPr id="8" name="Content Placeholder 2">
            <a:extLst>
              <a:ext uri="{FF2B5EF4-FFF2-40B4-BE49-F238E27FC236}">
                <a16:creationId xmlns:a16="http://schemas.microsoft.com/office/drawing/2014/main" id="{22F46232-3721-4BC5-BEB7-E61D878D79FA}"/>
              </a:ext>
            </a:extLst>
          </p:cNvPr>
          <p:cNvSpPr>
            <a:spLocks noGrp="1"/>
          </p:cNvSpPr>
          <p:nvPr>
            <p:ph idx="15"/>
          </p:nvPr>
        </p:nvSpPr>
        <p:spPr>
          <a:xfrm>
            <a:off x="4043801" y="2448000"/>
            <a:ext cx="2919633" cy="3631338"/>
          </a:xfrm>
          <a:solidFill>
            <a:schemeClr val="bg1"/>
          </a:solidFill>
          <a:ln>
            <a:solidFill>
              <a:schemeClr val="bg1">
                <a:lumMod val="85000"/>
              </a:schemeClr>
            </a:solidFill>
          </a:ln>
        </p:spPr>
        <p:txBody>
          <a:bodyPr lIns="136800" tIns="252000" rIns="136800"/>
          <a:lstStyle>
            <a:lvl1pPr marL="266700" indent="-266700">
              <a:buClr>
                <a:schemeClr val="tx1">
                  <a:lumMod val="75000"/>
                  <a:lumOff val="25000"/>
                </a:schemeClr>
              </a:buClr>
              <a:buFont typeface="Arial" panose="020B0604020202020204" pitchFamily="34" charset="0"/>
              <a:buChar char="•"/>
              <a:defRPr/>
            </a:lvl1pPr>
            <a:lvl2pPr>
              <a:buClr>
                <a:schemeClr val="tx1">
                  <a:lumMod val="75000"/>
                  <a:lumOff val="25000"/>
                </a:schemeClr>
              </a:buClr>
              <a:defRPr/>
            </a:lvl2pPr>
            <a:lvl3pPr>
              <a:buClr>
                <a:schemeClr val="tx1">
                  <a:lumMod val="75000"/>
                  <a:lumOff val="25000"/>
                </a:schemeClr>
              </a:buClr>
              <a:defRPr/>
            </a:lvl3pPr>
            <a:lvl4pPr>
              <a:buClr>
                <a:schemeClr val="tx1">
                  <a:lumMod val="75000"/>
                  <a:lumOff val="25000"/>
                </a:schemeClr>
              </a:buClr>
              <a:defRPr/>
            </a:lvl4pPr>
            <a:lvl5pPr>
              <a:buClr>
                <a:schemeClr val="tx1">
                  <a:lumMod val="75000"/>
                  <a:lumOff val="2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15" name="Freeform: Shape 14" title="Arrow">
            <a:extLst>
              <a:ext uri="{FF2B5EF4-FFF2-40B4-BE49-F238E27FC236}">
                <a16:creationId xmlns:a16="http://schemas.microsoft.com/office/drawing/2014/main" id="{6EF06703-92AF-44B7-8CE1-044DD2093118}"/>
              </a:ext>
            </a:extLst>
          </p:cNvPr>
          <p:cNvSpPr/>
          <p:nvPr userDrawn="1"/>
        </p:nvSpPr>
        <p:spPr>
          <a:xfrm flipH="1">
            <a:off x="7182327" y="1945687"/>
            <a:ext cx="254382" cy="284625"/>
          </a:xfrm>
          <a:custGeom>
            <a:avLst/>
            <a:gdLst>
              <a:gd name="connsiteX0" fmla="*/ 971574 w 1172492"/>
              <a:gd name="connsiteY0" fmla="*/ 1363 h 1311889"/>
              <a:gd name="connsiteX1" fmla="*/ 1149708 w 1172492"/>
              <a:gd name="connsiteY1" fmla="*/ 90029 h 1311889"/>
              <a:gd name="connsiteX2" fmla="*/ 1172490 w 1172492"/>
              <a:gd name="connsiteY2" fmla="*/ 157779 h 1311889"/>
              <a:gd name="connsiteX3" fmla="*/ 1171406 w 1172492"/>
              <a:gd name="connsiteY3" fmla="*/ 173319 h 1311889"/>
              <a:gd name="connsiteX4" fmla="*/ 1172000 w 1172492"/>
              <a:gd name="connsiteY4" fmla="*/ 173319 h 1311889"/>
              <a:gd name="connsiteX5" fmla="*/ 1172000 w 1172492"/>
              <a:gd name="connsiteY5" fmla="*/ 1147057 h 1311889"/>
              <a:gd name="connsiteX6" fmla="*/ 1172492 w 1172492"/>
              <a:gd name="connsiteY6" fmla="*/ 1154110 h 1311889"/>
              <a:gd name="connsiteX7" fmla="*/ 1172000 w 1172492"/>
              <a:gd name="connsiteY7" fmla="*/ 1155572 h 1311889"/>
              <a:gd name="connsiteX8" fmla="*/ 1172000 w 1172492"/>
              <a:gd name="connsiteY8" fmla="*/ 1156775 h 1311889"/>
              <a:gd name="connsiteX9" fmla="*/ 1171596 w 1172492"/>
              <a:gd name="connsiteY9" fmla="*/ 1156775 h 1311889"/>
              <a:gd name="connsiteX10" fmla="*/ 1149710 w 1172492"/>
              <a:gd name="connsiteY10" fmla="*/ 1221860 h 1311889"/>
              <a:gd name="connsiteX11" fmla="*/ 903826 w 1172492"/>
              <a:gd name="connsiteY11" fmla="*/ 1287744 h 1311889"/>
              <a:gd name="connsiteX12" fmla="*/ 88669 w 1172492"/>
              <a:gd name="connsiteY12" fmla="*/ 817113 h 1311889"/>
              <a:gd name="connsiteX13" fmla="*/ 4802 w 1172492"/>
              <a:gd name="connsiteY13" fmla="*/ 707817 h 1311889"/>
              <a:gd name="connsiteX14" fmla="*/ 2987 w 1172492"/>
              <a:gd name="connsiteY14" fmla="*/ 681795 h 1311889"/>
              <a:gd name="connsiteX15" fmla="*/ 0 w 1172492"/>
              <a:gd name="connsiteY15" fmla="*/ 672910 h 1311889"/>
              <a:gd name="connsiteX16" fmla="*/ 1184 w 1172492"/>
              <a:gd name="connsiteY16" fmla="*/ 655930 h 1311889"/>
              <a:gd name="connsiteX17" fmla="*/ 2 w 1172492"/>
              <a:gd name="connsiteY17" fmla="*/ 638979 h 1311889"/>
              <a:gd name="connsiteX18" fmla="*/ 2984 w 1172492"/>
              <a:gd name="connsiteY18" fmla="*/ 630110 h 1311889"/>
              <a:gd name="connsiteX19" fmla="*/ 4800 w 1172492"/>
              <a:gd name="connsiteY19" fmla="*/ 604073 h 1311889"/>
              <a:gd name="connsiteX20" fmla="*/ 88667 w 1172492"/>
              <a:gd name="connsiteY20" fmla="*/ 494775 h 1311889"/>
              <a:gd name="connsiteX21" fmla="*/ 903824 w 1172492"/>
              <a:gd name="connsiteY21" fmla="*/ 24144 h 1311889"/>
              <a:gd name="connsiteX22" fmla="*/ 971574 w 1172492"/>
              <a:gd name="connsiteY22" fmla="*/ 1363 h 1311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72492" h="1311889">
                <a:moveTo>
                  <a:pt x="971574" y="1363"/>
                </a:moveTo>
                <a:cubicBezTo>
                  <a:pt x="1041186" y="-7275"/>
                  <a:pt x="1112429" y="25460"/>
                  <a:pt x="1149708" y="90029"/>
                </a:cubicBezTo>
                <a:cubicBezTo>
                  <a:pt x="1162135" y="111552"/>
                  <a:pt x="1169611" y="134575"/>
                  <a:pt x="1172490" y="157779"/>
                </a:cubicBezTo>
                <a:lnTo>
                  <a:pt x="1171406" y="173319"/>
                </a:lnTo>
                <a:lnTo>
                  <a:pt x="1172000" y="173319"/>
                </a:lnTo>
                <a:lnTo>
                  <a:pt x="1172000" y="1147057"/>
                </a:lnTo>
                <a:lnTo>
                  <a:pt x="1172492" y="1154110"/>
                </a:lnTo>
                <a:lnTo>
                  <a:pt x="1172000" y="1155572"/>
                </a:lnTo>
                <a:lnTo>
                  <a:pt x="1172000" y="1156775"/>
                </a:lnTo>
                <a:lnTo>
                  <a:pt x="1171596" y="1156775"/>
                </a:lnTo>
                <a:lnTo>
                  <a:pt x="1149710" y="1221860"/>
                </a:lnTo>
                <a:cubicBezTo>
                  <a:pt x="1100005" y="1307952"/>
                  <a:pt x="989918" y="1337450"/>
                  <a:pt x="903826" y="1287744"/>
                </a:cubicBezTo>
                <a:lnTo>
                  <a:pt x="88669" y="817113"/>
                </a:lnTo>
                <a:cubicBezTo>
                  <a:pt x="45622" y="792261"/>
                  <a:pt x="16725" y="752313"/>
                  <a:pt x="4802" y="707817"/>
                </a:cubicBezTo>
                <a:lnTo>
                  <a:pt x="2987" y="681795"/>
                </a:lnTo>
                <a:lnTo>
                  <a:pt x="0" y="672910"/>
                </a:lnTo>
                <a:lnTo>
                  <a:pt x="1184" y="655930"/>
                </a:lnTo>
                <a:lnTo>
                  <a:pt x="2" y="638979"/>
                </a:lnTo>
                <a:lnTo>
                  <a:pt x="2984" y="630110"/>
                </a:lnTo>
                <a:lnTo>
                  <a:pt x="4800" y="604073"/>
                </a:lnTo>
                <a:cubicBezTo>
                  <a:pt x="16723" y="559576"/>
                  <a:pt x="45621" y="519628"/>
                  <a:pt x="88667" y="494775"/>
                </a:cubicBezTo>
                <a:lnTo>
                  <a:pt x="903824" y="24144"/>
                </a:lnTo>
                <a:cubicBezTo>
                  <a:pt x="925347" y="11718"/>
                  <a:pt x="948370" y="4242"/>
                  <a:pt x="971574" y="1363"/>
                </a:cubicBezTo>
                <a:close/>
              </a:path>
            </a:pathLst>
          </a:custGeom>
          <a:noFill/>
          <a:ln w="25400" cap="rnd">
            <a:solidFill>
              <a:srgbClr val="4B4B4B"/>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2" name="Content Placeholder 2">
            <a:extLst>
              <a:ext uri="{FF2B5EF4-FFF2-40B4-BE49-F238E27FC236}">
                <a16:creationId xmlns:a16="http://schemas.microsoft.com/office/drawing/2014/main" id="{DA264641-CE4E-4168-9129-68B9B179A2A8}"/>
              </a:ext>
            </a:extLst>
          </p:cNvPr>
          <p:cNvSpPr>
            <a:spLocks noGrp="1"/>
          </p:cNvSpPr>
          <p:nvPr>
            <p:ph idx="18" hasCustomPrompt="1"/>
          </p:nvPr>
        </p:nvSpPr>
        <p:spPr>
          <a:xfrm>
            <a:off x="7655602" y="1728000"/>
            <a:ext cx="2919633" cy="720000"/>
          </a:xfrm>
          <a:solidFill>
            <a:schemeClr val="tx1">
              <a:lumMod val="75000"/>
              <a:lumOff val="25000"/>
            </a:schemeClr>
          </a:solidFill>
          <a:ln w="28575">
            <a:solidFill>
              <a:schemeClr val="accent3"/>
            </a:solidFill>
          </a:ln>
        </p:spPr>
        <p:txBody>
          <a:bodyPr lIns="108000" tIns="36000" rIns="108000" bIns="36000" anchor="ctr"/>
          <a:lstStyle>
            <a:lvl1pPr marL="0" indent="0" algn="ctr">
              <a:buNone/>
              <a:defRPr>
                <a:solidFill>
                  <a:schemeClr val="bg1"/>
                </a:solidFill>
              </a:defRPr>
            </a:lvl1pPr>
          </a:lstStyle>
          <a:p>
            <a:pPr lvl="0"/>
            <a:r>
              <a:rPr lang="en-US" dirty="0"/>
              <a:t>Section 3 Title</a:t>
            </a:r>
            <a:endParaRPr lang="en-ZA" dirty="0"/>
          </a:p>
        </p:txBody>
      </p:sp>
      <p:sp>
        <p:nvSpPr>
          <p:cNvPr id="9" name="Content Placeholder 2">
            <a:extLst>
              <a:ext uri="{FF2B5EF4-FFF2-40B4-BE49-F238E27FC236}">
                <a16:creationId xmlns:a16="http://schemas.microsoft.com/office/drawing/2014/main" id="{23CB58AD-849B-4714-8D57-C5C56343A24C}"/>
              </a:ext>
            </a:extLst>
          </p:cNvPr>
          <p:cNvSpPr>
            <a:spLocks noGrp="1"/>
          </p:cNvSpPr>
          <p:nvPr>
            <p:ph idx="16"/>
          </p:nvPr>
        </p:nvSpPr>
        <p:spPr>
          <a:xfrm>
            <a:off x="7655602" y="2448000"/>
            <a:ext cx="2919633" cy="3631338"/>
          </a:xfrm>
          <a:solidFill>
            <a:schemeClr val="bg1"/>
          </a:solidFill>
          <a:ln>
            <a:solidFill>
              <a:schemeClr val="bg1">
                <a:lumMod val="85000"/>
              </a:schemeClr>
            </a:solidFill>
          </a:ln>
        </p:spPr>
        <p:txBody>
          <a:bodyPr lIns="136800" tIns="252000" rIns="136800"/>
          <a:lstStyle>
            <a:lvl1pPr marL="266700" indent="-266700">
              <a:buClr>
                <a:schemeClr val="tx1">
                  <a:lumMod val="75000"/>
                  <a:lumOff val="25000"/>
                </a:schemeClr>
              </a:buClr>
              <a:buFont typeface="Arial" panose="020B0604020202020204" pitchFamily="34" charset="0"/>
              <a:buChar char="•"/>
              <a:defRPr/>
            </a:lvl1pPr>
            <a:lvl2pPr>
              <a:buClr>
                <a:schemeClr val="tx1">
                  <a:lumMod val="75000"/>
                  <a:lumOff val="25000"/>
                </a:schemeClr>
              </a:buClr>
              <a:defRPr/>
            </a:lvl2pPr>
            <a:lvl3pPr>
              <a:buClr>
                <a:schemeClr val="tx1">
                  <a:lumMod val="75000"/>
                  <a:lumOff val="25000"/>
                </a:schemeClr>
              </a:buClr>
              <a:defRPr/>
            </a:lvl3pPr>
            <a:lvl4pPr>
              <a:buClr>
                <a:schemeClr val="tx1">
                  <a:lumMod val="75000"/>
                  <a:lumOff val="25000"/>
                </a:schemeClr>
              </a:buClr>
              <a:defRPr/>
            </a:lvl4pPr>
            <a:lvl5pPr>
              <a:buClr>
                <a:schemeClr val="tx1">
                  <a:lumMod val="75000"/>
                  <a:lumOff val="25000"/>
                </a:schemeClr>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ZA" dirty="0"/>
              <a:t>Add a footer</a:t>
            </a:r>
          </a:p>
        </p:txBody>
      </p:sp>
      <p:sp>
        <p:nvSpPr>
          <p:cNvPr id="13" name="Slide Number Placeholder 6">
            <a:extLst>
              <a:ext uri="{FF2B5EF4-FFF2-40B4-BE49-F238E27FC236}">
                <a16:creationId xmlns:a16="http://schemas.microsoft.com/office/drawing/2014/main" id="{B1CB22CF-1587-E74F-B211-A50F83802581}"/>
              </a:ext>
            </a:extLst>
          </p:cNvPr>
          <p:cNvSpPr>
            <a:spLocks noGrp="1"/>
          </p:cNvSpPr>
          <p:nvPr>
            <p:ph type="sldNum" sz="quarter" idx="19"/>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470484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a:xfrm>
            <a:off x="432000" y="432000"/>
            <a:ext cx="10143235" cy="432000"/>
          </a:xfrm>
        </p:spPr>
        <p:txBody>
          <a:bodyPr/>
          <a:lstStyle>
            <a:lvl1pPr>
              <a:defRPr>
                <a:solidFill>
                  <a:schemeClr val="tx1">
                    <a:lumMod val="75000"/>
                    <a:lumOff val="25000"/>
                  </a:schemeClr>
                </a:solidFill>
              </a:defRPr>
            </a:lvl1pPr>
          </a:lstStyle>
          <a:p>
            <a:r>
              <a:rPr lang="en-US"/>
              <a:t>Click to edit Master title style</a:t>
            </a:r>
            <a:endParaRPr lang="en-ZA" dirty="0"/>
          </a:p>
        </p:txBody>
      </p:sp>
      <p:sp>
        <p:nvSpPr>
          <p:cNvPr id="5" name="Text Placeholder 4">
            <a:extLst>
              <a:ext uri="{FF2B5EF4-FFF2-40B4-BE49-F238E27FC236}">
                <a16:creationId xmlns:a16="http://schemas.microsoft.com/office/drawing/2014/main" id="{D52B871F-F800-4B02-8408-FF5D438CFEC4}"/>
              </a:ext>
            </a:extLst>
          </p:cNvPr>
          <p:cNvSpPr>
            <a:spLocks noGrp="1"/>
          </p:cNvSpPr>
          <p:nvPr>
            <p:ph type="body" sz="quarter" idx="13" hasCustomPrompt="1"/>
          </p:nvPr>
        </p:nvSpPr>
        <p:spPr>
          <a:xfrm>
            <a:off x="431800" y="1008000"/>
            <a:ext cx="10144125" cy="252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Subtitle</a:t>
            </a:r>
            <a:endParaRPr lang="en-ZA" dirty="0"/>
          </a:p>
        </p:txBody>
      </p:sp>
      <p:cxnSp>
        <p:nvCxnSpPr>
          <p:cNvPr id="13" name="Straight Arrow Connector 12">
            <a:extLst>
              <a:ext uri="{FF2B5EF4-FFF2-40B4-BE49-F238E27FC236}">
                <a16:creationId xmlns:a16="http://schemas.microsoft.com/office/drawing/2014/main" id="{B16E60CE-69EE-40F4-8E4C-791A1F450E6E}"/>
              </a:ext>
            </a:extLst>
          </p:cNvPr>
          <p:cNvCxnSpPr>
            <a:cxnSpLocks/>
          </p:cNvCxnSpPr>
          <p:nvPr userDrawn="1"/>
        </p:nvCxnSpPr>
        <p:spPr>
          <a:xfrm>
            <a:off x="431800" y="3866682"/>
            <a:ext cx="10290173" cy="0"/>
          </a:xfrm>
          <a:prstGeom prst="straightConnector1">
            <a:avLst/>
          </a:prstGeom>
          <a:ln>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Text Placeholder 10">
            <a:extLst>
              <a:ext uri="{FF2B5EF4-FFF2-40B4-BE49-F238E27FC236}">
                <a16:creationId xmlns:a16="http://schemas.microsoft.com/office/drawing/2014/main" id="{506130DE-93C9-481E-A69F-9CF6AA9948FF}"/>
              </a:ext>
            </a:extLst>
          </p:cNvPr>
          <p:cNvSpPr>
            <a:spLocks noGrp="1"/>
          </p:cNvSpPr>
          <p:nvPr>
            <p:ph type="body" sz="quarter" idx="33" hasCustomPrompt="1"/>
          </p:nvPr>
        </p:nvSpPr>
        <p:spPr>
          <a:xfrm>
            <a:off x="2791884" y="3973125"/>
            <a:ext cx="415608" cy="201776"/>
          </a:xfrm>
        </p:spPr>
        <p:txBody>
          <a:bodyPr anchor="ctr"/>
          <a:lstStyle>
            <a:lvl1pPr marL="0" indent="0" algn="ctr">
              <a:buNone/>
              <a:defRPr sz="1400">
                <a:solidFill>
                  <a:schemeClr val="tx1">
                    <a:lumMod val="50000"/>
                    <a:lumOff val="50000"/>
                  </a:schemeClr>
                </a:solidFill>
              </a:defRPr>
            </a:lvl1pPr>
          </a:lstStyle>
          <a:p>
            <a:pPr lvl="0"/>
            <a:r>
              <a:rPr lang="en-US" dirty="0"/>
              <a:t>Year</a:t>
            </a:r>
            <a:endParaRPr lang="en-ZA" dirty="0"/>
          </a:p>
        </p:txBody>
      </p:sp>
      <p:sp>
        <p:nvSpPr>
          <p:cNvPr id="15" name="Text Placeholder 10">
            <a:extLst>
              <a:ext uri="{FF2B5EF4-FFF2-40B4-BE49-F238E27FC236}">
                <a16:creationId xmlns:a16="http://schemas.microsoft.com/office/drawing/2014/main" id="{31BCBEDF-E4C4-4EA5-B5EE-39C430D1471F}"/>
              </a:ext>
            </a:extLst>
          </p:cNvPr>
          <p:cNvSpPr>
            <a:spLocks noGrp="1"/>
          </p:cNvSpPr>
          <p:nvPr>
            <p:ph type="body" sz="quarter" idx="34" hasCustomPrompt="1"/>
          </p:nvPr>
        </p:nvSpPr>
        <p:spPr>
          <a:xfrm>
            <a:off x="431799"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16" name="Text Placeholder 10">
            <a:extLst>
              <a:ext uri="{FF2B5EF4-FFF2-40B4-BE49-F238E27FC236}">
                <a16:creationId xmlns:a16="http://schemas.microsoft.com/office/drawing/2014/main" id="{BFE6B470-2415-4509-A40D-EBFFBC9F3847}"/>
              </a:ext>
            </a:extLst>
          </p:cNvPr>
          <p:cNvSpPr>
            <a:spLocks noGrp="1"/>
          </p:cNvSpPr>
          <p:nvPr>
            <p:ph type="body" sz="quarter" idx="35" hasCustomPrompt="1"/>
          </p:nvPr>
        </p:nvSpPr>
        <p:spPr>
          <a:xfrm>
            <a:off x="903816"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17" name="Text Placeholder 10">
            <a:extLst>
              <a:ext uri="{FF2B5EF4-FFF2-40B4-BE49-F238E27FC236}">
                <a16:creationId xmlns:a16="http://schemas.microsoft.com/office/drawing/2014/main" id="{A0705EEE-728D-4722-B49E-4C9C62644EC3}"/>
              </a:ext>
            </a:extLst>
          </p:cNvPr>
          <p:cNvSpPr>
            <a:spLocks noGrp="1"/>
          </p:cNvSpPr>
          <p:nvPr>
            <p:ph type="body" sz="quarter" idx="36" hasCustomPrompt="1"/>
          </p:nvPr>
        </p:nvSpPr>
        <p:spPr>
          <a:xfrm>
            <a:off x="1375833"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18" name="Text Placeholder 10">
            <a:extLst>
              <a:ext uri="{FF2B5EF4-FFF2-40B4-BE49-F238E27FC236}">
                <a16:creationId xmlns:a16="http://schemas.microsoft.com/office/drawing/2014/main" id="{0781D02C-C5B9-410A-B620-AAA24A1B2AC7}"/>
              </a:ext>
            </a:extLst>
          </p:cNvPr>
          <p:cNvSpPr>
            <a:spLocks noGrp="1"/>
          </p:cNvSpPr>
          <p:nvPr>
            <p:ph type="body" sz="quarter" idx="37" hasCustomPrompt="1"/>
          </p:nvPr>
        </p:nvSpPr>
        <p:spPr>
          <a:xfrm>
            <a:off x="1847850"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19" name="Text Placeholder 10">
            <a:extLst>
              <a:ext uri="{FF2B5EF4-FFF2-40B4-BE49-F238E27FC236}">
                <a16:creationId xmlns:a16="http://schemas.microsoft.com/office/drawing/2014/main" id="{C203B9F4-A221-4AF4-8440-C9B1BB3F602A}"/>
              </a:ext>
            </a:extLst>
          </p:cNvPr>
          <p:cNvSpPr>
            <a:spLocks noGrp="1"/>
          </p:cNvSpPr>
          <p:nvPr>
            <p:ph type="body" sz="quarter" idx="38" hasCustomPrompt="1"/>
          </p:nvPr>
        </p:nvSpPr>
        <p:spPr>
          <a:xfrm>
            <a:off x="8456084" y="3973125"/>
            <a:ext cx="415608" cy="201776"/>
          </a:xfrm>
        </p:spPr>
        <p:txBody>
          <a:bodyPr anchor="ctr"/>
          <a:lstStyle>
            <a:lvl1pPr marL="0" indent="0" algn="ctr">
              <a:buNone/>
              <a:defRPr sz="1400">
                <a:solidFill>
                  <a:schemeClr val="tx1">
                    <a:lumMod val="50000"/>
                    <a:lumOff val="50000"/>
                  </a:schemeClr>
                </a:solidFill>
              </a:defRPr>
            </a:lvl1pPr>
          </a:lstStyle>
          <a:p>
            <a:pPr lvl="0"/>
            <a:r>
              <a:rPr lang="en-US" dirty="0"/>
              <a:t>Year</a:t>
            </a:r>
            <a:endParaRPr lang="en-ZA" dirty="0"/>
          </a:p>
        </p:txBody>
      </p:sp>
      <p:sp>
        <p:nvSpPr>
          <p:cNvPr id="20" name="Text Placeholder 10">
            <a:extLst>
              <a:ext uri="{FF2B5EF4-FFF2-40B4-BE49-F238E27FC236}">
                <a16:creationId xmlns:a16="http://schemas.microsoft.com/office/drawing/2014/main" id="{5CA11888-C540-49FD-BC96-7DF43B9144FE}"/>
              </a:ext>
            </a:extLst>
          </p:cNvPr>
          <p:cNvSpPr>
            <a:spLocks noGrp="1"/>
          </p:cNvSpPr>
          <p:nvPr>
            <p:ph type="body" sz="quarter" idx="39" hasCustomPrompt="1"/>
          </p:nvPr>
        </p:nvSpPr>
        <p:spPr>
          <a:xfrm>
            <a:off x="2319867"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21" name="Text Placeholder 10">
            <a:extLst>
              <a:ext uri="{FF2B5EF4-FFF2-40B4-BE49-F238E27FC236}">
                <a16:creationId xmlns:a16="http://schemas.microsoft.com/office/drawing/2014/main" id="{B90B995A-D6D8-4085-8C72-FDAF0B400A01}"/>
              </a:ext>
            </a:extLst>
          </p:cNvPr>
          <p:cNvSpPr>
            <a:spLocks noGrp="1"/>
          </p:cNvSpPr>
          <p:nvPr>
            <p:ph type="body" sz="quarter" idx="40" hasCustomPrompt="1"/>
          </p:nvPr>
        </p:nvSpPr>
        <p:spPr>
          <a:xfrm>
            <a:off x="2791884"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22" name="Text Placeholder 10">
            <a:extLst>
              <a:ext uri="{FF2B5EF4-FFF2-40B4-BE49-F238E27FC236}">
                <a16:creationId xmlns:a16="http://schemas.microsoft.com/office/drawing/2014/main" id="{765307A9-791B-47A4-A9C6-E607A9921675}"/>
              </a:ext>
            </a:extLst>
          </p:cNvPr>
          <p:cNvSpPr>
            <a:spLocks noGrp="1"/>
          </p:cNvSpPr>
          <p:nvPr>
            <p:ph type="body" sz="quarter" idx="41" hasCustomPrompt="1"/>
          </p:nvPr>
        </p:nvSpPr>
        <p:spPr>
          <a:xfrm>
            <a:off x="3263901"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23" name="Text Placeholder 10">
            <a:extLst>
              <a:ext uri="{FF2B5EF4-FFF2-40B4-BE49-F238E27FC236}">
                <a16:creationId xmlns:a16="http://schemas.microsoft.com/office/drawing/2014/main" id="{C75703B4-3B5A-4163-8DB7-E9009BF81C5C}"/>
              </a:ext>
            </a:extLst>
          </p:cNvPr>
          <p:cNvSpPr>
            <a:spLocks noGrp="1"/>
          </p:cNvSpPr>
          <p:nvPr>
            <p:ph type="body" sz="quarter" idx="42" hasCustomPrompt="1"/>
          </p:nvPr>
        </p:nvSpPr>
        <p:spPr>
          <a:xfrm>
            <a:off x="4679952"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24" name="Text Placeholder 10">
            <a:extLst>
              <a:ext uri="{FF2B5EF4-FFF2-40B4-BE49-F238E27FC236}">
                <a16:creationId xmlns:a16="http://schemas.microsoft.com/office/drawing/2014/main" id="{FF332F6F-6B3C-45E2-9EF6-8FB202384A68}"/>
              </a:ext>
            </a:extLst>
          </p:cNvPr>
          <p:cNvSpPr>
            <a:spLocks noGrp="1"/>
          </p:cNvSpPr>
          <p:nvPr>
            <p:ph type="body" sz="quarter" idx="43" hasCustomPrompt="1"/>
          </p:nvPr>
        </p:nvSpPr>
        <p:spPr>
          <a:xfrm>
            <a:off x="3735918"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25" name="Text Placeholder 10">
            <a:extLst>
              <a:ext uri="{FF2B5EF4-FFF2-40B4-BE49-F238E27FC236}">
                <a16:creationId xmlns:a16="http://schemas.microsoft.com/office/drawing/2014/main" id="{66BFBD2C-240C-4899-9562-75499D8C46E4}"/>
              </a:ext>
            </a:extLst>
          </p:cNvPr>
          <p:cNvSpPr>
            <a:spLocks noGrp="1"/>
          </p:cNvSpPr>
          <p:nvPr>
            <p:ph type="body" sz="quarter" idx="44" hasCustomPrompt="1"/>
          </p:nvPr>
        </p:nvSpPr>
        <p:spPr>
          <a:xfrm>
            <a:off x="4207935"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26" name="Text Placeholder 10">
            <a:extLst>
              <a:ext uri="{FF2B5EF4-FFF2-40B4-BE49-F238E27FC236}">
                <a16:creationId xmlns:a16="http://schemas.microsoft.com/office/drawing/2014/main" id="{777ECC7E-1DD1-475C-BA92-16BEA144C233}"/>
              </a:ext>
            </a:extLst>
          </p:cNvPr>
          <p:cNvSpPr>
            <a:spLocks noGrp="1"/>
          </p:cNvSpPr>
          <p:nvPr>
            <p:ph type="body" sz="quarter" idx="45" hasCustomPrompt="1"/>
          </p:nvPr>
        </p:nvSpPr>
        <p:spPr>
          <a:xfrm>
            <a:off x="5151969"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27" name="Text Placeholder 10">
            <a:extLst>
              <a:ext uri="{FF2B5EF4-FFF2-40B4-BE49-F238E27FC236}">
                <a16:creationId xmlns:a16="http://schemas.microsoft.com/office/drawing/2014/main" id="{9FD2184F-25B2-4976-9C55-9D79732D00D0}"/>
              </a:ext>
            </a:extLst>
          </p:cNvPr>
          <p:cNvSpPr>
            <a:spLocks noGrp="1"/>
          </p:cNvSpPr>
          <p:nvPr>
            <p:ph type="body" sz="quarter" idx="46" hasCustomPrompt="1"/>
          </p:nvPr>
        </p:nvSpPr>
        <p:spPr>
          <a:xfrm>
            <a:off x="5623986"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28" name="Text Placeholder 10">
            <a:extLst>
              <a:ext uri="{FF2B5EF4-FFF2-40B4-BE49-F238E27FC236}">
                <a16:creationId xmlns:a16="http://schemas.microsoft.com/office/drawing/2014/main" id="{2D433B78-8F48-492C-B8BA-C519A010F573}"/>
              </a:ext>
            </a:extLst>
          </p:cNvPr>
          <p:cNvSpPr>
            <a:spLocks noGrp="1"/>
          </p:cNvSpPr>
          <p:nvPr>
            <p:ph type="body" sz="quarter" idx="47" hasCustomPrompt="1"/>
          </p:nvPr>
        </p:nvSpPr>
        <p:spPr>
          <a:xfrm>
            <a:off x="6095999"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29" name="Text Placeholder 10">
            <a:extLst>
              <a:ext uri="{FF2B5EF4-FFF2-40B4-BE49-F238E27FC236}">
                <a16:creationId xmlns:a16="http://schemas.microsoft.com/office/drawing/2014/main" id="{65D53937-4C12-41A9-96A9-D197CE5CBC1B}"/>
              </a:ext>
            </a:extLst>
          </p:cNvPr>
          <p:cNvSpPr>
            <a:spLocks noGrp="1"/>
          </p:cNvSpPr>
          <p:nvPr>
            <p:ph type="body" sz="quarter" idx="48" hasCustomPrompt="1"/>
          </p:nvPr>
        </p:nvSpPr>
        <p:spPr>
          <a:xfrm>
            <a:off x="6568012"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30" name="Text Placeholder 10">
            <a:extLst>
              <a:ext uri="{FF2B5EF4-FFF2-40B4-BE49-F238E27FC236}">
                <a16:creationId xmlns:a16="http://schemas.microsoft.com/office/drawing/2014/main" id="{22259E25-16AB-42DF-83CC-F05BA57CFC25}"/>
              </a:ext>
            </a:extLst>
          </p:cNvPr>
          <p:cNvSpPr>
            <a:spLocks noGrp="1"/>
          </p:cNvSpPr>
          <p:nvPr>
            <p:ph type="body" sz="quarter" idx="49" hasCustomPrompt="1"/>
          </p:nvPr>
        </p:nvSpPr>
        <p:spPr>
          <a:xfrm>
            <a:off x="7040029"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31" name="Text Placeholder 10">
            <a:extLst>
              <a:ext uri="{FF2B5EF4-FFF2-40B4-BE49-F238E27FC236}">
                <a16:creationId xmlns:a16="http://schemas.microsoft.com/office/drawing/2014/main" id="{A5C84813-8A39-4A01-A745-700E1E5DF39E}"/>
              </a:ext>
            </a:extLst>
          </p:cNvPr>
          <p:cNvSpPr>
            <a:spLocks noGrp="1"/>
          </p:cNvSpPr>
          <p:nvPr>
            <p:ph type="body" sz="quarter" idx="50" hasCustomPrompt="1"/>
          </p:nvPr>
        </p:nvSpPr>
        <p:spPr>
          <a:xfrm>
            <a:off x="7512046"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32" name="Text Placeholder 10">
            <a:extLst>
              <a:ext uri="{FF2B5EF4-FFF2-40B4-BE49-F238E27FC236}">
                <a16:creationId xmlns:a16="http://schemas.microsoft.com/office/drawing/2014/main" id="{35B6B197-CBC9-474D-999F-6BF8B85ABC4B}"/>
              </a:ext>
            </a:extLst>
          </p:cNvPr>
          <p:cNvSpPr>
            <a:spLocks noGrp="1"/>
          </p:cNvSpPr>
          <p:nvPr>
            <p:ph type="body" sz="quarter" idx="51" hasCustomPrompt="1"/>
          </p:nvPr>
        </p:nvSpPr>
        <p:spPr>
          <a:xfrm>
            <a:off x="7984063"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33" name="Text Placeholder 10">
            <a:extLst>
              <a:ext uri="{FF2B5EF4-FFF2-40B4-BE49-F238E27FC236}">
                <a16:creationId xmlns:a16="http://schemas.microsoft.com/office/drawing/2014/main" id="{700D11F4-2B09-4504-9CF2-4E3A19B2F5F4}"/>
              </a:ext>
            </a:extLst>
          </p:cNvPr>
          <p:cNvSpPr>
            <a:spLocks noGrp="1"/>
          </p:cNvSpPr>
          <p:nvPr>
            <p:ph type="body" sz="quarter" idx="52" hasCustomPrompt="1"/>
          </p:nvPr>
        </p:nvSpPr>
        <p:spPr>
          <a:xfrm>
            <a:off x="8456080"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34" name="Text Placeholder 10">
            <a:extLst>
              <a:ext uri="{FF2B5EF4-FFF2-40B4-BE49-F238E27FC236}">
                <a16:creationId xmlns:a16="http://schemas.microsoft.com/office/drawing/2014/main" id="{DF28DDAA-9BDA-43BE-B173-D188212594C6}"/>
              </a:ext>
            </a:extLst>
          </p:cNvPr>
          <p:cNvSpPr>
            <a:spLocks noGrp="1"/>
          </p:cNvSpPr>
          <p:nvPr>
            <p:ph type="body" sz="quarter" idx="53" hasCustomPrompt="1"/>
          </p:nvPr>
        </p:nvSpPr>
        <p:spPr>
          <a:xfrm>
            <a:off x="8928097"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35" name="Text Placeholder 10">
            <a:extLst>
              <a:ext uri="{FF2B5EF4-FFF2-40B4-BE49-F238E27FC236}">
                <a16:creationId xmlns:a16="http://schemas.microsoft.com/office/drawing/2014/main" id="{A55FFBF8-4789-44A0-A9B2-841061C725FD}"/>
              </a:ext>
            </a:extLst>
          </p:cNvPr>
          <p:cNvSpPr>
            <a:spLocks noGrp="1"/>
          </p:cNvSpPr>
          <p:nvPr>
            <p:ph type="body" sz="quarter" idx="54" hasCustomPrompt="1"/>
          </p:nvPr>
        </p:nvSpPr>
        <p:spPr>
          <a:xfrm>
            <a:off x="10344148"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36" name="Text Placeholder 10">
            <a:extLst>
              <a:ext uri="{FF2B5EF4-FFF2-40B4-BE49-F238E27FC236}">
                <a16:creationId xmlns:a16="http://schemas.microsoft.com/office/drawing/2014/main" id="{C33D9234-67AF-4493-9CED-B39D80A70A53}"/>
              </a:ext>
            </a:extLst>
          </p:cNvPr>
          <p:cNvSpPr>
            <a:spLocks noGrp="1"/>
          </p:cNvSpPr>
          <p:nvPr>
            <p:ph type="body" sz="quarter" idx="55" hasCustomPrompt="1"/>
          </p:nvPr>
        </p:nvSpPr>
        <p:spPr>
          <a:xfrm>
            <a:off x="9400114"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37" name="Text Placeholder 10">
            <a:extLst>
              <a:ext uri="{FF2B5EF4-FFF2-40B4-BE49-F238E27FC236}">
                <a16:creationId xmlns:a16="http://schemas.microsoft.com/office/drawing/2014/main" id="{98549725-B11A-4C4E-8DBF-F00E575D61D8}"/>
              </a:ext>
            </a:extLst>
          </p:cNvPr>
          <p:cNvSpPr>
            <a:spLocks noGrp="1"/>
          </p:cNvSpPr>
          <p:nvPr>
            <p:ph type="body" sz="quarter" idx="56" hasCustomPrompt="1"/>
          </p:nvPr>
        </p:nvSpPr>
        <p:spPr>
          <a:xfrm>
            <a:off x="9872131" y="3597398"/>
            <a:ext cx="377825" cy="201776"/>
          </a:xfrm>
        </p:spPr>
        <p:txBody>
          <a:bodyPr/>
          <a:lstStyle>
            <a:lvl1pPr marL="0" indent="0" algn="ctr">
              <a:buNone/>
              <a:defRPr sz="1200">
                <a:solidFill>
                  <a:schemeClr val="tx1">
                    <a:lumMod val="50000"/>
                    <a:lumOff val="50000"/>
                  </a:schemeClr>
                </a:solidFill>
              </a:defRPr>
            </a:lvl1pPr>
          </a:lstStyle>
          <a:p>
            <a:pPr lvl="0"/>
            <a:r>
              <a:rPr lang="en-US" dirty="0"/>
              <a:t>MM</a:t>
            </a:r>
            <a:endParaRPr lang="en-ZA" dirty="0"/>
          </a:p>
        </p:txBody>
      </p:sp>
      <p:sp>
        <p:nvSpPr>
          <p:cNvPr id="40" name="Text Placeholder 3">
            <a:extLst>
              <a:ext uri="{FF2B5EF4-FFF2-40B4-BE49-F238E27FC236}">
                <a16:creationId xmlns:a16="http://schemas.microsoft.com/office/drawing/2014/main" id="{204E7B1E-C17D-4443-B650-E72AD9AA463F}"/>
              </a:ext>
            </a:extLst>
          </p:cNvPr>
          <p:cNvSpPr>
            <a:spLocks noGrp="1"/>
          </p:cNvSpPr>
          <p:nvPr>
            <p:ph type="body" sz="quarter" idx="59" hasCustomPrompt="1"/>
          </p:nvPr>
        </p:nvSpPr>
        <p:spPr>
          <a:xfrm>
            <a:off x="4606680" y="2190750"/>
            <a:ext cx="1793875" cy="561975"/>
          </a:xfrm>
          <a:solidFill>
            <a:schemeClr val="bg1"/>
          </a:solidFill>
          <a:ln w="3175">
            <a:solidFill>
              <a:schemeClr val="accent1"/>
            </a:solidFill>
          </a:ln>
        </p:spPr>
        <p:txBody>
          <a:bodyPr tIns="36000" anchor="t"/>
          <a:lstStyle>
            <a:lvl1pPr marL="0" indent="0" algn="ctr">
              <a:buNone/>
              <a:defRPr sz="1600"/>
            </a:lvl1pPr>
          </a:lstStyle>
          <a:p>
            <a:pPr lvl="0"/>
            <a:r>
              <a:rPr lang="en-US" dirty="0"/>
              <a:t>Item Title</a:t>
            </a:r>
            <a:endParaRPr lang="en-ZA" dirty="0"/>
          </a:p>
        </p:txBody>
      </p:sp>
      <p:sp>
        <p:nvSpPr>
          <p:cNvPr id="41" name="Text Placeholder 36">
            <a:extLst>
              <a:ext uri="{FF2B5EF4-FFF2-40B4-BE49-F238E27FC236}">
                <a16:creationId xmlns:a16="http://schemas.microsoft.com/office/drawing/2014/main" id="{87DD778A-952C-41DC-A5F9-8023A7099828}"/>
              </a:ext>
            </a:extLst>
          </p:cNvPr>
          <p:cNvSpPr>
            <a:spLocks noGrp="1"/>
          </p:cNvSpPr>
          <p:nvPr>
            <p:ph type="body" sz="quarter" idx="60" hasCustomPrompt="1"/>
          </p:nvPr>
        </p:nvSpPr>
        <p:spPr>
          <a:xfrm>
            <a:off x="4658409" y="2505005"/>
            <a:ext cx="1690417" cy="224670"/>
          </a:xfrm>
        </p:spPr>
        <p:txBody>
          <a:bodyPr/>
          <a:lstStyle>
            <a:lvl1pPr marL="0" indent="0" algn="ctr">
              <a:buNone/>
              <a:defRPr sz="1200">
                <a:solidFill>
                  <a:schemeClr val="tx1">
                    <a:lumMod val="50000"/>
                    <a:lumOff val="50000"/>
                  </a:schemeClr>
                </a:solidFill>
              </a:defRPr>
            </a:lvl1pPr>
          </a:lstStyle>
          <a:p>
            <a:pPr lvl="0"/>
            <a:r>
              <a:rPr lang="en-US" dirty="0"/>
              <a:t>Month, Year</a:t>
            </a:r>
            <a:endParaRPr lang="en-ZA" dirty="0"/>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ZA" dirty="0"/>
              <a:t>Add a footer</a:t>
            </a:r>
          </a:p>
        </p:txBody>
      </p:sp>
      <p:sp>
        <p:nvSpPr>
          <p:cNvPr id="38" name="Slide Number Placeholder 6">
            <a:extLst>
              <a:ext uri="{FF2B5EF4-FFF2-40B4-BE49-F238E27FC236}">
                <a16:creationId xmlns:a16="http://schemas.microsoft.com/office/drawing/2014/main" id="{C4B93A79-C848-FB4C-BF10-00BE7B66F061}"/>
              </a:ext>
            </a:extLst>
          </p:cNvPr>
          <p:cNvSpPr>
            <a:spLocks noGrp="1"/>
          </p:cNvSpPr>
          <p:nvPr>
            <p:ph type="sldNum" sz="quarter" idx="61"/>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9090058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am 3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a:xfrm>
            <a:off x="432000" y="432000"/>
            <a:ext cx="10143235" cy="432000"/>
          </a:xfrm>
        </p:spPr>
        <p:txBody>
          <a:bodyPr/>
          <a:lstStyle>
            <a:lvl1pPr>
              <a:defRPr>
                <a:solidFill>
                  <a:schemeClr val="tx1">
                    <a:lumMod val="75000"/>
                    <a:lumOff val="25000"/>
                  </a:schemeClr>
                </a:solidFill>
              </a:defRPr>
            </a:lvl1pPr>
          </a:lstStyle>
          <a:p>
            <a:r>
              <a:rPr lang="en-US"/>
              <a:t>Click to edit Master title style</a:t>
            </a:r>
            <a:endParaRPr lang="en-ZA" dirty="0"/>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ZA" dirty="0"/>
              <a:t>Add a footer</a:t>
            </a:r>
          </a:p>
        </p:txBody>
      </p:sp>
      <p:sp>
        <p:nvSpPr>
          <p:cNvPr id="5" name="Text Placeholder 4">
            <a:extLst>
              <a:ext uri="{FF2B5EF4-FFF2-40B4-BE49-F238E27FC236}">
                <a16:creationId xmlns:a16="http://schemas.microsoft.com/office/drawing/2014/main" id="{D52B871F-F800-4B02-8408-FF5D438CFEC4}"/>
              </a:ext>
            </a:extLst>
          </p:cNvPr>
          <p:cNvSpPr>
            <a:spLocks noGrp="1"/>
          </p:cNvSpPr>
          <p:nvPr>
            <p:ph type="body" sz="quarter" idx="13" hasCustomPrompt="1"/>
          </p:nvPr>
        </p:nvSpPr>
        <p:spPr>
          <a:xfrm>
            <a:off x="431800" y="1008000"/>
            <a:ext cx="10144125" cy="252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Subtitle</a:t>
            </a:r>
            <a:endParaRPr lang="en-ZA" dirty="0"/>
          </a:p>
        </p:txBody>
      </p:sp>
      <p:sp>
        <p:nvSpPr>
          <p:cNvPr id="38" name="Picture Placeholder 4">
            <a:extLst>
              <a:ext uri="{FF2B5EF4-FFF2-40B4-BE49-F238E27FC236}">
                <a16:creationId xmlns:a16="http://schemas.microsoft.com/office/drawing/2014/main" id="{EC13E70C-589A-40D0-83ED-C913136ACD7E}"/>
              </a:ext>
            </a:extLst>
          </p:cNvPr>
          <p:cNvSpPr>
            <a:spLocks noGrp="1"/>
          </p:cNvSpPr>
          <p:nvPr>
            <p:ph type="pic" sz="quarter" idx="14" hasCustomPrompt="1"/>
          </p:nvPr>
        </p:nvSpPr>
        <p:spPr>
          <a:xfrm>
            <a:off x="431800" y="1952049"/>
            <a:ext cx="1476951" cy="1476951"/>
          </a:xfrm>
          <a:solidFill>
            <a:schemeClr val="bg1">
              <a:lumMod val="95000"/>
              <a:alpha val="70000"/>
            </a:schemeClr>
          </a:solidFill>
          <a:ln w="12700" cap="flat">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ZA" dirty="0"/>
              <a:t>Insert or Drag and Drop Image Here</a:t>
            </a:r>
          </a:p>
        </p:txBody>
      </p:sp>
      <p:sp>
        <p:nvSpPr>
          <p:cNvPr id="39" name="Text Placeholder 8">
            <a:extLst>
              <a:ext uri="{FF2B5EF4-FFF2-40B4-BE49-F238E27FC236}">
                <a16:creationId xmlns:a16="http://schemas.microsoft.com/office/drawing/2014/main" id="{A975B89D-7E01-4CB2-ABC7-5CFAB076441A}"/>
              </a:ext>
            </a:extLst>
          </p:cNvPr>
          <p:cNvSpPr>
            <a:spLocks noGrp="1"/>
          </p:cNvSpPr>
          <p:nvPr>
            <p:ph type="body" sz="quarter" idx="15" hasCustomPrompt="1"/>
          </p:nvPr>
        </p:nvSpPr>
        <p:spPr>
          <a:xfrm>
            <a:off x="431800" y="3557684"/>
            <a:ext cx="2830441" cy="395805"/>
          </a:xfrm>
        </p:spPr>
        <p:txBody>
          <a:bodyPr anchor="b"/>
          <a:lstStyle>
            <a:lvl1pPr marL="0" indent="0" algn="l">
              <a:buFont typeface="Arial" panose="020B0604020202020204" pitchFamily="34" charset="0"/>
              <a:buNone/>
              <a:defRPr sz="2400"/>
            </a:lvl1pPr>
          </a:lstStyle>
          <a:p>
            <a:pPr lvl="0"/>
            <a:r>
              <a:rPr lang="en-US" dirty="0"/>
              <a:t>Name</a:t>
            </a:r>
            <a:endParaRPr lang="en-ZA" dirty="0"/>
          </a:p>
        </p:txBody>
      </p:sp>
      <p:sp>
        <p:nvSpPr>
          <p:cNvPr id="42" name="Text Placeholder 10">
            <a:extLst>
              <a:ext uri="{FF2B5EF4-FFF2-40B4-BE49-F238E27FC236}">
                <a16:creationId xmlns:a16="http://schemas.microsoft.com/office/drawing/2014/main" id="{A4230AA3-993A-4092-A471-053453DEF31B}"/>
              </a:ext>
            </a:extLst>
          </p:cNvPr>
          <p:cNvSpPr>
            <a:spLocks noGrp="1"/>
          </p:cNvSpPr>
          <p:nvPr>
            <p:ph type="body" sz="quarter" idx="16" hasCustomPrompt="1"/>
          </p:nvPr>
        </p:nvSpPr>
        <p:spPr>
          <a:xfrm>
            <a:off x="431800" y="4452773"/>
            <a:ext cx="2830441" cy="1250615"/>
          </a:xfrm>
        </p:spPr>
        <p:txBody>
          <a:bodyPr/>
          <a:lstStyle>
            <a:lvl1pPr marL="0" indent="0" algn="l">
              <a:buNone/>
              <a:defRPr sz="1400">
                <a:solidFill>
                  <a:schemeClr val="tx1">
                    <a:lumMod val="50000"/>
                    <a:lumOff val="50000"/>
                  </a:schemeClr>
                </a:solidFill>
              </a:defRPr>
            </a:lvl1pPr>
          </a:lstStyle>
          <a:p>
            <a:pPr lvl="0"/>
            <a:r>
              <a:rPr lang="en-US" dirty="0"/>
              <a:t>Short Bio</a:t>
            </a:r>
            <a:endParaRPr lang="en-ZA" dirty="0"/>
          </a:p>
        </p:txBody>
      </p:sp>
      <p:sp>
        <p:nvSpPr>
          <p:cNvPr id="43" name="Text Placeholder 8">
            <a:extLst>
              <a:ext uri="{FF2B5EF4-FFF2-40B4-BE49-F238E27FC236}">
                <a16:creationId xmlns:a16="http://schemas.microsoft.com/office/drawing/2014/main" id="{91052B18-094B-44AE-B97A-C724CAB4A96B}"/>
              </a:ext>
            </a:extLst>
          </p:cNvPr>
          <p:cNvSpPr>
            <a:spLocks noGrp="1"/>
          </p:cNvSpPr>
          <p:nvPr>
            <p:ph type="body" sz="quarter" idx="33" hasCustomPrompt="1"/>
          </p:nvPr>
        </p:nvSpPr>
        <p:spPr>
          <a:xfrm>
            <a:off x="431800" y="4082173"/>
            <a:ext cx="2830441" cy="245885"/>
          </a:xfrm>
        </p:spPr>
        <p:txBody>
          <a:bodyPr/>
          <a:lstStyle>
            <a:lvl1pPr marL="0" indent="0" algn="l">
              <a:buFont typeface="Arial" panose="020B0604020202020204" pitchFamily="34" charset="0"/>
              <a:buNone/>
              <a:defRPr sz="1400">
                <a:solidFill>
                  <a:schemeClr val="bg1">
                    <a:lumMod val="50000"/>
                  </a:schemeClr>
                </a:solidFill>
              </a:defRPr>
            </a:lvl1pPr>
          </a:lstStyle>
          <a:p>
            <a:pPr lvl="0"/>
            <a:r>
              <a:rPr lang="en-US" dirty="0"/>
              <a:t>Title</a:t>
            </a:r>
            <a:endParaRPr lang="en-ZA" dirty="0"/>
          </a:p>
        </p:txBody>
      </p:sp>
      <p:sp>
        <p:nvSpPr>
          <p:cNvPr id="44" name="Picture Placeholder 4">
            <a:extLst>
              <a:ext uri="{FF2B5EF4-FFF2-40B4-BE49-F238E27FC236}">
                <a16:creationId xmlns:a16="http://schemas.microsoft.com/office/drawing/2014/main" id="{45BB7166-E008-49D6-8450-A5312FEF5DA3}"/>
              </a:ext>
            </a:extLst>
          </p:cNvPr>
          <p:cNvSpPr>
            <a:spLocks noGrp="1"/>
          </p:cNvSpPr>
          <p:nvPr>
            <p:ph type="pic" sz="quarter" idx="34" hasCustomPrompt="1"/>
          </p:nvPr>
        </p:nvSpPr>
        <p:spPr>
          <a:xfrm>
            <a:off x="4088297" y="1952049"/>
            <a:ext cx="1476951" cy="1476951"/>
          </a:xfrm>
          <a:solidFill>
            <a:schemeClr val="bg1">
              <a:lumMod val="95000"/>
              <a:alpha val="70000"/>
            </a:schemeClr>
          </a:solidFill>
          <a:ln w="12700" cap="flat">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ZA" dirty="0"/>
              <a:t>Insert or Drag and Drop Image Here</a:t>
            </a:r>
          </a:p>
        </p:txBody>
      </p:sp>
      <p:sp>
        <p:nvSpPr>
          <p:cNvPr id="45" name="Text Placeholder 8">
            <a:extLst>
              <a:ext uri="{FF2B5EF4-FFF2-40B4-BE49-F238E27FC236}">
                <a16:creationId xmlns:a16="http://schemas.microsoft.com/office/drawing/2014/main" id="{0AE9D0EE-057F-4334-8F2F-646129CE3052}"/>
              </a:ext>
            </a:extLst>
          </p:cNvPr>
          <p:cNvSpPr>
            <a:spLocks noGrp="1"/>
          </p:cNvSpPr>
          <p:nvPr>
            <p:ph type="body" sz="quarter" idx="35" hasCustomPrompt="1"/>
          </p:nvPr>
        </p:nvSpPr>
        <p:spPr>
          <a:xfrm>
            <a:off x="4088297" y="3557684"/>
            <a:ext cx="2830441" cy="395805"/>
          </a:xfrm>
        </p:spPr>
        <p:txBody>
          <a:bodyPr anchor="b"/>
          <a:lstStyle>
            <a:lvl1pPr marL="0" indent="0" algn="l">
              <a:buFont typeface="Arial" panose="020B0604020202020204" pitchFamily="34" charset="0"/>
              <a:buNone/>
              <a:defRPr sz="2400"/>
            </a:lvl1pPr>
          </a:lstStyle>
          <a:p>
            <a:pPr lvl="0"/>
            <a:r>
              <a:rPr lang="en-US" dirty="0"/>
              <a:t>Name</a:t>
            </a:r>
            <a:endParaRPr lang="en-ZA" dirty="0"/>
          </a:p>
        </p:txBody>
      </p:sp>
      <p:sp>
        <p:nvSpPr>
          <p:cNvPr id="46" name="Text Placeholder 10">
            <a:extLst>
              <a:ext uri="{FF2B5EF4-FFF2-40B4-BE49-F238E27FC236}">
                <a16:creationId xmlns:a16="http://schemas.microsoft.com/office/drawing/2014/main" id="{63EC5DB9-C6BA-4136-BE69-07558AC30E96}"/>
              </a:ext>
            </a:extLst>
          </p:cNvPr>
          <p:cNvSpPr>
            <a:spLocks noGrp="1"/>
          </p:cNvSpPr>
          <p:nvPr>
            <p:ph type="body" sz="quarter" idx="36" hasCustomPrompt="1"/>
          </p:nvPr>
        </p:nvSpPr>
        <p:spPr>
          <a:xfrm>
            <a:off x="4088297" y="4452773"/>
            <a:ext cx="2830441" cy="1250615"/>
          </a:xfrm>
        </p:spPr>
        <p:txBody>
          <a:bodyPr/>
          <a:lstStyle>
            <a:lvl1pPr marL="0" indent="0" algn="l">
              <a:buNone/>
              <a:defRPr sz="1400">
                <a:solidFill>
                  <a:schemeClr val="tx1">
                    <a:lumMod val="50000"/>
                    <a:lumOff val="50000"/>
                  </a:schemeClr>
                </a:solidFill>
              </a:defRPr>
            </a:lvl1pPr>
          </a:lstStyle>
          <a:p>
            <a:pPr lvl="0"/>
            <a:r>
              <a:rPr lang="en-US" dirty="0"/>
              <a:t>Short Bio</a:t>
            </a:r>
            <a:endParaRPr lang="en-ZA" dirty="0"/>
          </a:p>
        </p:txBody>
      </p:sp>
      <p:sp>
        <p:nvSpPr>
          <p:cNvPr id="47" name="Text Placeholder 8">
            <a:extLst>
              <a:ext uri="{FF2B5EF4-FFF2-40B4-BE49-F238E27FC236}">
                <a16:creationId xmlns:a16="http://schemas.microsoft.com/office/drawing/2014/main" id="{99CC3712-4773-4EA8-B93D-6D6062E08631}"/>
              </a:ext>
            </a:extLst>
          </p:cNvPr>
          <p:cNvSpPr>
            <a:spLocks noGrp="1"/>
          </p:cNvSpPr>
          <p:nvPr>
            <p:ph type="body" sz="quarter" idx="37" hasCustomPrompt="1"/>
          </p:nvPr>
        </p:nvSpPr>
        <p:spPr>
          <a:xfrm>
            <a:off x="4088297" y="4082173"/>
            <a:ext cx="2830441" cy="245885"/>
          </a:xfrm>
        </p:spPr>
        <p:txBody>
          <a:bodyPr/>
          <a:lstStyle>
            <a:lvl1pPr marL="0" indent="0" algn="l">
              <a:buFont typeface="Arial" panose="020B0604020202020204" pitchFamily="34" charset="0"/>
              <a:buNone/>
              <a:defRPr sz="1400">
                <a:solidFill>
                  <a:schemeClr val="bg1">
                    <a:lumMod val="50000"/>
                  </a:schemeClr>
                </a:solidFill>
              </a:defRPr>
            </a:lvl1pPr>
          </a:lstStyle>
          <a:p>
            <a:pPr lvl="0"/>
            <a:r>
              <a:rPr lang="en-US" dirty="0"/>
              <a:t>Title</a:t>
            </a:r>
            <a:endParaRPr lang="en-ZA" dirty="0"/>
          </a:p>
        </p:txBody>
      </p:sp>
      <p:sp>
        <p:nvSpPr>
          <p:cNvPr id="48" name="Picture Placeholder 4">
            <a:extLst>
              <a:ext uri="{FF2B5EF4-FFF2-40B4-BE49-F238E27FC236}">
                <a16:creationId xmlns:a16="http://schemas.microsoft.com/office/drawing/2014/main" id="{B8CCF0D9-2E35-46E1-9212-1B3509896D23}"/>
              </a:ext>
            </a:extLst>
          </p:cNvPr>
          <p:cNvSpPr>
            <a:spLocks noGrp="1"/>
          </p:cNvSpPr>
          <p:nvPr>
            <p:ph type="pic" sz="quarter" idx="38" hasCustomPrompt="1"/>
          </p:nvPr>
        </p:nvSpPr>
        <p:spPr>
          <a:xfrm>
            <a:off x="7744794" y="1952049"/>
            <a:ext cx="1476951" cy="1476951"/>
          </a:xfrm>
          <a:solidFill>
            <a:schemeClr val="bg1">
              <a:lumMod val="95000"/>
              <a:alpha val="70000"/>
            </a:schemeClr>
          </a:solidFill>
          <a:ln w="12700" cap="flat">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ZA" dirty="0"/>
              <a:t>Insert or Drag and Drop Image Here</a:t>
            </a:r>
          </a:p>
        </p:txBody>
      </p:sp>
      <p:sp>
        <p:nvSpPr>
          <p:cNvPr id="49" name="Text Placeholder 8">
            <a:extLst>
              <a:ext uri="{FF2B5EF4-FFF2-40B4-BE49-F238E27FC236}">
                <a16:creationId xmlns:a16="http://schemas.microsoft.com/office/drawing/2014/main" id="{D919871E-8721-4C49-8AB2-C0D348DAFA5B}"/>
              </a:ext>
            </a:extLst>
          </p:cNvPr>
          <p:cNvSpPr>
            <a:spLocks noGrp="1"/>
          </p:cNvSpPr>
          <p:nvPr>
            <p:ph type="body" sz="quarter" idx="39" hasCustomPrompt="1"/>
          </p:nvPr>
        </p:nvSpPr>
        <p:spPr>
          <a:xfrm>
            <a:off x="7744794" y="3557684"/>
            <a:ext cx="2830441" cy="395805"/>
          </a:xfrm>
        </p:spPr>
        <p:txBody>
          <a:bodyPr anchor="b"/>
          <a:lstStyle>
            <a:lvl1pPr marL="0" indent="0" algn="l">
              <a:buFont typeface="Arial" panose="020B0604020202020204" pitchFamily="34" charset="0"/>
              <a:buNone/>
              <a:defRPr sz="2400"/>
            </a:lvl1pPr>
          </a:lstStyle>
          <a:p>
            <a:pPr lvl="0"/>
            <a:r>
              <a:rPr lang="en-US" dirty="0"/>
              <a:t>Name</a:t>
            </a:r>
            <a:endParaRPr lang="en-ZA" dirty="0"/>
          </a:p>
        </p:txBody>
      </p:sp>
      <p:sp>
        <p:nvSpPr>
          <p:cNvPr id="50" name="Text Placeholder 10">
            <a:extLst>
              <a:ext uri="{FF2B5EF4-FFF2-40B4-BE49-F238E27FC236}">
                <a16:creationId xmlns:a16="http://schemas.microsoft.com/office/drawing/2014/main" id="{7D780DEF-5C9E-4113-965F-1F5355E35E52}"/>
              </a:ext>
            </a:extLst>
          </p:cNvPr>
          <p:cNvSpPr>
            <a:spLocks noGrp="1"/>
          </p:cNvSpPr>
          <p:nvPr>
            <p:ph type="body" sz="quarter" idx="40" hasCustomPrompt="1"/>
          </p:nvPr>
        </p:nvSpPr>
        <p:spPr>
          <a:xfrm>
            <a:off x="7744794" y="4452773"/>
            <a:ext cx="2830441" cy="1250615"/>
          </a:xfrm>
        </p:spPr>
        <p:txBody>
          <a:bodyPr/>
          <a:lstStyle>
            <a:lvl1pPr marL="0" indent="0" algn="l">
              <a:buNone/>
              <a:defRPr sz="1400">
                <a:solidFill>
                  <a:schemeClr val="tx1">
                    <a:lumMod val="50000"/>
                    <a:lumOff val="50000"/>
                  </a:schemeClr>
                </a:solidFill>
              </a:defRPr>
            </a:lvl1pPr>
          </a:lstStyle>
          <a:p>
            <a:pPr lvl="0"/>
            <a:r>
              <a:rPr lang="en-US" dirty="0"/>
              <a:t>Short Bio</a:t>
            </a:r>
            <a:endParaRPr lang="en-ZA" dirty="0"/>
          </a:p>
        </p:txBody>
      </p:sp>
      <p:sp>
        <p:nvSpPr>
          <p:cNvPr id="51" name="Text Placeholder 8">
            <a:extLst>
              <a:ext uri="{FF2B5EF4-FFF2-40B4-BE49-F238E27FC236}">
                <a16:creationId xmlns:a16="http://schemas.microsoft.com/office/drawing/2014/main" id="{3BC28981-C986-493A-8659-FAE5C4402348}"/>
              </a:ext>
            </a:extLst>
          </p:cNvPr>
          <p:cNvSpPr>
            <a:spLocks noGrp="1"/>
          </p:cNvSpPr>
          <p:nvPr>
            <p:ph type="body" sz="quarter" idx="41" hasCustomPrompt="1"/>
          </p:nvPr>
        </p:nvSpPr>
        <p:spPr>
          <a:xfrm>
            <a:off x="7744794" y="4082173"/>
            <a:ext cx="2830441" cy="245885"/>
          </a:xfrm>
        </p:spPr>
        <p:txBody>
          <a:bodyPr/>
          <a:lstStyle>
            <a:lvl1pPr marL="0" indent="0" algn="l">
              <a:buFont typeface="Arial" panose="020B0604020202020204" pitchFamily="34" charset="0"/>
              <a:buNone/>
              <a:defRPr sz="1400">
                <a:solidFill>
                  <a:schemeClr val="bg1">
                    <a:lumMod val="50000"/>
                  </a:schemeClr>
                </a:solidFill>
              </a:defRPr>
            </a:lvl1pPr>
          </a:lstStyle>
          <a:p>
            <a:pPr lvl="0"/>
            <a:r>
              <a:rPr lang="en-US" dirty="0"/>
              <a:t>Title</a:t>
            </a:r>
            <a:endParaRPr lang="en-ZA" dirty="0"/>
          </a:p>
        </p:txBody>
      </p:sp>
      <p:sp>
        <p:nvSpPr>
          <p:cNvPr id="18" name="Slide Number Placeholder 6">
            <a:extLst>
              <a:ext uri="{FF2B5EF4-FFF2-40B4-BE49-F238E27FC236}">
                <a16:creationId xmlns:a16="http://schemas.microsoft.com/office/drawing/2014/main" id="{AE8F62FC-AFDE-3E45-856E-4C504FC42FEC}"/>
              </a:ext>
            </a:extLst>
          </p:cNvPr>
          <p:cNvSpPr>
            <a:spLocks noGrp="1"/>
          </p:cNvSpPr>
          <p:nvPr>
            <p:ph type="sldNum" sz="quarter" idx="42"/>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3212643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am 6 Memb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a:xfrm>
            <a:off x="432000" y="432000"/>
            <a:ext cx="10143235" cy="432000"/>
          </a:xfrm>
        </p:spPr>
        <p:txBody>
          <a:bodyPr/>
          <a:lstStyle>
            <a:lvl1pPr>
              <a:defRPr>
                <a:solidFill>
                  <a:schemeClr val="tx1">
                    <a:lumMod val="75000"/>
                    <a:lumOff val="25000"/>
                  </a:schemeClr>
                </a:solidFill>
              </a:defRPr>
            </a:lvl1pPr>
          </a:lstStyle>
          <a:p>
            <a:r>
              <a:rPr lang="en-US"/>
              <a:t>Click to edit Master title style</a:t>
            </a:r>
            <a:endParaRPr lang="en-ZA" dirty="0"/>
          </a:p>
        </p:txBody>
      </p:sp>
      <p:sp>
        <p:nvSpPr>
          <p:cNvPr id="5" name="Text Placeholder 4">
            <a:extLst>
              <a:ext uri="{FF2B5EF4-FFF2-40B4-BE49-F238E27FC236}">
                <a16:creationId xmlns:a16="http://schemas.microsoft.com/office/drawing/2014/main" id="{D52B871F-F800-4B02-8408-FF5D438CFEC4}"/>
              </a:ext>
            </a:extLst>
          </p:cNvPr>
          <p:cNvSpPr>
            <a:spLocks noGrp="1"/>
          </p:cNvSpPr>
          <p:nvPr>
            <p:ph type="body" sz="quarter" idx="13" hasCustomPrompt="1"/>
          </p:nvPr>
        </p:nvSpPr>
        <p:spPr>
          <a:xfrm>
            <a:off x="431800" y="1008000"/>
            <a:ext cx="10144125" cy="252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Subtitle</a:t>
            </a:r>
            <a:endParaRPr lang="en-ZA" dirty="0"/>
          </a:p>
        </p:txBody>
      </p:sp>
      <p:sp>
        <p:nvSpPr>
          <p:cNvPr id="28" name="Picture Placeholder 15">
            <a:extLst>
              <a:ext uri="{FF2B5EF4-FFF2-40B4-BE49-F238E27FC236}">
                <a16:creationId xmlns:a16="http://schemas.microsoft.com/office/drawing/2014/main" id="{12424001-B070-42CA-89F1-75B99FC8EDEF}"/>
              </a:ext>
            </a:extLst>
          </p:cNvPr>
          <p:cNvSpPr>
            <a:spLocks noGrp="1"/>
          </p:cNvSpPr>
          <p:nvPr>
            <p:ph type="pic" sz="quarter" idx="41"/>
          </p:nvPr>
        </p:nvSpPr>
        <p:spPr>
          <a:xfrm>
            <a:off x="492656" y="2256300"/>
            <a:ext cx="1217130" cy="1217130"/>
          </a:xfrm>
          <a:noFill/>
          <a:ln w="12700" cap="sq">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18" name="Text Placeholder 8">
            <a:extLst>
              <a:ext uri="{FF2B5EF4-FFF2-40B4-BE49-F238E27FC236}">
                <a16:creationId xmlns:a16="http://schemas.microsoft.com/office/drawing/2014/main" id="{CCB83A93-C7AE-47A8-B9E0-8263B17F95ED}"/>
              </a:ext>
            </a:extLst>
          </p:cNvPr>
          <p:cNvSpPr>
            <a:spLocks noGrp="1"/>
          </p:cNvSpPr>
          <p:nvPr>
            <p:ph type="body" sz="quarter" idx="17" hasCustomPrompt="1"/>
          </p:nvPr>
        </p:nvSpPr>
        <p:spPr>
          <a:xfrm>
            <a:off x="1867409" y="2418150"/>
            <a:ext cx="1572736" cy="656544"/>
          </a:xfrm>
        </p:spPr>
        <p:txBody>
          <a:bodyPr tIns="0" bIns="0" anchor="b"/>
          <a:lstStyle>
            <a:lvl1pPr marL="0" indent="0" algn="l">
              <a:buFont typeface="Arial" panose="020B0604020202020204" pitchFamily="34" charset="0"/>
              <a:buNone/>
              <a:defRPr sz="2400"/>
            </a:lvl1pPr>
          </a:lstStyle>
          <a:p>
            <a:pPr lvl="0"/>
            <a:r>
              <a:rPr lang="en-US" dirty="0"/>
              <a:t>Full Name</a:t>
            </a:r>
            <a:endParaRPr lang="en-ZA" dirty="0"/>
          </a:p>
        </p:txBody>
      </p:sp>
      <p:sp>
        <p:nvSpPr>
          <p:cNvPr id="19" name="Text Placeholder 10">
            <a:extLst>
              <a:ext uri="{FF2B5EF4-FFF2-40B4-BE49-F238E27FC236}">
                <a16:creationId xmlns:a16="http://schemas.microsoft.com/office/drawing/2014/main" id="{39B06680-6760-4677-A285-43552615E9EA}"/>
              </a:ext>
            </a:extLst>
          </p:cNvPr>
          <p:cNvSpPr>
            <a:spLocks noGrp="1"/>
          </p:cNvSpPr>
          <p:nvPr>
            <p:ph type="body" sz="quarter" idx="18" hasCustomPrompt="1"/>
          </p:nvPr>
        </p:nvSpPr>
        <p:spPr>
          <a:xfrm>
            <a:off x="1883223" y="3118312"/>
            <a:ext cx="1572736" cy="355118"/>
          </a:xfrm>
        </p:spPr>
        <p:txBody>
          <a:bodyPr/>
          <a:lstStyle>
            <a:lvl1pPr marL="0" indent="0" algn="l">
              <a:buNone/>
              <a:defRPr sz="1400">
                <a:solidFill>
                  <a:schemeClr val="tx1">
                    <a:lumMod val="50000"/>
                    <a:lumOff val="50000"/>
                  </a:schemeClr>
                </a:solidFill>
              </a:defRPr>
            </a:lvl1pPr>
          </a:lstStyle>
          <a:p>
            <a:pPr lvl="0"/>
            <a:r>
              <a:rPr lang="en-US" dirty="0"/>
              <a:t>Bullet Description</a:t>
            </a:r>
            <a:endParaRPr lang="en-ZA" dirty="0"/>
          </a:p>
        </p:txBody>
      </p:sp>
      <p:sp>
        <p:nvSpPr>
          <p:cNvPr id="29" name="Picture Placeholder 15">
            <a:extLst>
              <a:ext uri="{FF2B5EF4-FFF2-40B4-BE49-F238E27FC236}">
                <a16:creationId xmlns:a16="http://schemas.microsoft.com/office/drawing/2014/main" id="{06D803D4-7F73-49F7-9CC0-E376C2AB01D5}"/>
              </a:ext>
            </a:extLst>
          </p:cNvPr>
          <p:cNvSpPr>
            <a:spLocks noGrp="1"/>
          </p:cNvSpPr>
          <p:nvPr>
            <p:ph type="pic" sz="quarter" idx="42"/>
          </p:nvPr>
        </p:nvSpPr>
        <p:spPr>
          <a:xfrm>
            <a:off x="4060200" y="2256300"/>
            <a:ext cx="1217130" cy="1217130"/>
          </a:xfrm>
          <a:noFill/>
          <a:ln w="12700" cap="sq">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36" name="Text Placeholder 8">
            <a:extLst>
              <a:ext uri="{FF2B5EF4-FFF2-40B4-BE49-F238E27FC236}">
                <a16:creationId xmlns:a16="http://schemas.microsoft.com/office/drawing/2014/main" id="{699E3971-F6B4-4373-8EB1-BC6983DD8270}"/>
              </a:ext>
            </a:extLst>
          </p:cNvPr>
          <p:cNvSpPr>
            <a:spLocks noGrp="1"/>
          </p:cNvSpPr>
          <p:nvPr>
            <p:ph type="body" sz="quarter" idx="49" hasCustomPrompt="1"/>
          </p:nvPr>
        </p:nvSpPr>
        <p:spPr>
          <a:xfrm>
            <a:off x="5434954" y="2418150"/>
            <a:ext cx="1572736" cy="656544"/>
          </a:xfrm>
        </p:spPr>
        <p:txBody>
          <a:bodyPr tIns="0" bIns="0" anchor="b"/>
          <a:lstStyle>
            <a:lvl1pPr marL="0" indent="0" algn="l">
              <a:buFont typeface="Arial" panose="020B0604020202020204" pitchFamily="34" charset="0"/>
              <a:buNone/>
              <a:defRPr sz="2400"/>
            </a:lvl1pPr>
          </a:lstStyle>
          <a:p>
            <a:pPr lvl="0"/>
            <a:r>
              <a:rPr lang="en-US" dirty="0"/>
              <a:t>Full Name</a:t>
            </a:r>
            <a:endParaRPr lang="en-ZA" dirty="0"/>
          </a:p>
        </p:txBody>
      </p:sp>
      <p:sp>
        <p:nvSpPr>
          <p:cNvPr id="37" name="Text Placeholder 10">
            <a:extLst>
              <a:ext uri="{FF2B5EF4-FFF2-40B4-BE49-F238E27FC236}">
                <a16:creationId xmlns:a16="http://schemas.microsoft.com/office/drawing/2014/main" id="{3DF8F758-B96D-49B8-83B7-07FA39EFE0AB}"/>
              </a:ext>
            </a:extLst>
          </p:cNvPr>
          <p:cNvSpPr>
            <a:spLocks noGrp="1"/>
          </p:cNvSpPr>
          <p:nvPr>
            <p:ph type="body" sz="quarter" idx="50" hasCustomPrompt="1"/>
          </p:nvPr>
        </p:nvSpPr>
        <p:spPr>
          <a:xfrm>
            <a:off x="5442861" y="3118312"/>
            <a:ext cx="1572736" cy="355118"/>
          </a:xfrm>
        </p:spPr>
        <p:txBody>
          <a:bodyPr/>
          <a:lstStyle>
            <a:lvl1pPr marL="0" indent="0" algn="l">
              <a:buNone/>
              <a:defRPr sz="1400">
                <a:solidFill>
                  <a:schemeClr val="tx1">
                    <a:lumMod val="50000"/>
                    <a:lumOff val="50000"/>
                  </a:schemeClr>
                </a:solidFill>
              </a:defRPr>
            </a:lvl1pPr>
          </a:lstStyle>
          <a:p>
            <a:pPr lvl="0"/>
            <a:r>
              <a:rPr lang="en-US" dirty="0"/>
              <a:t>Bullet Description</a:t>
            </a:r>
            <a:endParaRPr lang="en-ZA" dirty="0"/>
          </a:p>
        </p:txBody>
      </p:sp>
      <p:sp>
        <p:nvSpPr>
          <p:cNvPr id="30" name="Picture Placeholder 15">
            <a:extLst>
              <a:ext uri="{FF2B5EF4-FFF2-40B4-BE49-F238E27FC236}">
                <a16:creationId xmlns:a16="http://schemas.microsoft.com/office/drawing/2014/main" id="{55A4F561-30F1-443F-9FFB-05E1EC71524E}"/>
              </a:ext>
            </a:extLst>
          </p:cNvPr>
          <p:cNvSpPr>
            <a:spLocks noGrp="1"/>
          </p:cNvSpPr>
          <p:nvPr>
            <p:ph type="pic" sz="quarter" idx="43"/>
          </p:nvPr>
        </p:nvSpPr>
        <p:spPr>
          <a:xfrm>
            <a:off x="7627744" y="2256300"/>
            <a:ext cx="1217130" cy="1217130"/>
          </a:xfrm>
          <a:noFill/>
          <a:ln w="12700" cap="sq">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40" name="Text Placeholder 8">
            <a:extLst>
              <a:ext uri="{FF2B5EF4-FFF2-40B4-BE49-F238E27FC236}">
                <a16:creationId xmlns:a16="http://schemas.microsoft.com/office/drawing/2014/main" id="{DE4E9879-1917-4C45-A8A2-C6A2856F5F24}"/>
              </a:ext>
            </a:extLst>
          </p:cNvPr>
          <p:cNvSpPr>
            <a:spLocks noGrp="1"/>
          </p:cNvSpPr>
          <p:nvPr>
            <p:ph type="body" sz="quarter" idx="51" hasCustomPrompt="1"/>
          </p:nvPr>
        </p:nvSpPr>
        <p:spPr>
          <a:xfrm>
            <a:off x="9002499" y="2418150"/>
            <a:ext cx="1572736" cy="656544"/>
          </a:xfrm>
        </p:spPr>
        <p:txBody>
          <a:bodyPr tIns="0" bIns="0" anchor="b"/>
          <a:lstStyle>
            <a:lvl1pPr marL="0" indent="0" algn="l">
              <a:buFont typeface="Arial" panose="020B0604020202020204" pitchFamily="34" charset="0"/>
              <a:buNone/>
              <a:defRPr sz="2400"/>
            </a:lvl1pPr>
          </a:lstStyle>
          <a:p>
            <a:pPr lvl="0"/>
            <a:r>
              <a:rPr lang="en-US" dirty="0"/>
              <a:t>Full Name</a:t>
            </a:r>
            <a:endParaRPr lang="en-ZA" dirty="0"/>
          </a:p>
        </p:txBody>
      </p:sp>
      <p:sp>
        <p:nvSpPr>
          <p:cNvPr id="41" name="Text Placeholder 10">
            <a:extLst>
              <a:ext uri="{FF2B5EF4-FFF2-40B4-BE49-F238E27FC236}">
                <a16:creationId xmlns:a16="http://schemas.microsoft.com/office/drawing/2014/main" id="{80B361D9-9110-42D7-8F62-08046E843CF1}"/>
              </a:ext>
            </a:extLst>
          </p:cNvPr>
          <p:cNvSpPr>
            <a:spLocks noGrp="1"/>
          </p:cNvSpPr>
          <p:nvPr>
            <p:ph type="body" sz="quarter" idx="52" hasCustomPrompt="1"/>
          </p:nvPr>
        </p:nvSpPr>
        <p:spPr>
          <a:xfrm>
            <a:off x="9002499" y="3118312"/>
            <a:ext cx="1572736" cy="355118"/>
          </a:xfrm>
        </p:spPr>
        <p:txBody>
          <a:bodyPr/>
          <a:lstStyle>
            <a:lvl1pPr marL="0" indent="0" algn="l">
              <a:buNone/>
              <a:defRPr sz="1400">
                <a:solidFill>
                  <a:schemeClr val="tx1">
                    <a:lumMod val="50000"/>
                    <a:lumOff val="50000"/>
                  </a:schemeClr>
                </a:solidFill>
              </a:defRPr>
            </a:lvl1pPr>
          </a:lstStyle>
          <a:p>
            <a:pPr lvl="0"/>
            <a:r>
              <a:rPr lang="en-US" dirty="0"/>
              <a:t>Bullet Description</a:t>
            </a:r>
            <a:endParaRPr lang="en-ZA" dirty="0"/>
          </a:p>
        </p:txBody>
      </p:sp>
      <p:sp>
        <p:nvSpPr>
          <p:cNvPr id="54" name="Picture Placeholder 15">
            <a:extLst>
              <a:ext uri="{FF2B5EF4-FFF2-40B4-BE49-F238E27FC236}">
                <a16:creationId xmlns:a16="http://schemas.microsoft.com/office/drawing/2014/main" id="{E9836B2F-D2CC-4A47-A3FE-016E92B80252}"/>
              </a:ext>
            </a:extLst>
          </p:cNvPr>
          <p:cNvSpPr>
            <a:spLocks noGrp="1"/>
          </p:cNvSpPr>
          <p:nvPr>
            <p:ph type="pic" sz="quarter" idx="55"/>
          </p:nvPr>
        </p:nvSpPr>
        <p:spPr>
          <a:xfrm>
            <a:off x="492656" y="4023015"/>
            <a:ext cx="1217130" cy="1217130"/>
          </a:xfrm>
          <a:noFill/>
          <a:ln w="12700" cap="sq">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52" name="Text Placeholder 8">
            <a:extLst>
              <a:ext uri="{FF2B5EF4-FFF2-40B4-BE49-F238E27FC236}">
                <a16:creationId xmlns:a16="http://schemas.microsoft.com/office/drawing/2014/main" id="{DF76BDBD-A22E-4EFB-A3D1-749F2F3F7894}"/>
              </a:ext>
            </a:extLst>
          </p:cNvPr>
          <p:cNvSpPr>
            <a:spLocks noGrp="1"/>
          </p:cNvSpPr>
          <p:nvPr>
            <p:ph type="body" sz="quarter" idx="53" hasCustomPrompt="1"/>
          </p:nvPr>
        </p:nvSpPr>
        <p:spPr>
          <a:xfrm>
            <a:off x="1867409" y="4184865"/>
            <a:ext cx="1572736" cy="656544"/>
          </a:xfrm>
        </p:spPr>
        <p:txBody>
          <a:bodyPr tIns="0" bIns="0" anchor="b"/>
          <a:lstStyle>
            <a:lvl1pPr marL="0" indent="0" algn="l">
              <a:buFont typeface="Arial" panose="020B0604020202020204" pitchFamily="34" charset="0"/>
              <a:buNone/>
              <a:defRPr sz="2400"/>
            </a:lvl1pPr>
          </a:lstStyle>
          <a:p>
            <a:pPr lvl="0"/>
            <a:r>
              <a:rPr lang="en-US" dirty="0"/>
              <a:t>Full Name</a:t>
            </a:r>
            <a:endParaRPr lang="en-ZA" dirty="0"/>
          </a:p>
        </p:txBody>
      </p:sp>
      <p:sp>
        <p:nvSpPr>
          <p:cNvPr id="53" name="Text Placeholder 10">
            <a:extLst>
              <a:ext uri="{FF2B5EF4-FFF2-40B4-BE49-F238E27FC236}">
                <a16:creationId xmlns:a16="http://schemas.microsoft.com/office/drawing/2014/main" id="{24F46B22-F83C-498E-920C-FE194F8F2E56}"/>
              </a:ext>
            </a:extLst>
          </p:cNvPr>
          <p:cNvSpPr>
            <a:spLocks noGrp="1"/>
          </p:cNvSpPr>
          <p:nvPr>
            <p:ph type="body" sz="quarter" idx="54" hasCustomPrompt="1"/>
          </p:nvPr>
        </p:nvSpPr>
        <p:spPr>
          <a:xfrm>
            <a:off x="1883223" y="4885027"/>
            <a:ext cx="1572736" cy="355118"/>
          </a:xfrm>
        </p:spPr>
        <p:txBody>
          <a:bodyPr/>
          <a:lstStyle>
            <a:lvl1pPr marL="0" indent="0" algn="l">
              <a:buNone/>
              <a:defRPr sz="1400">
                <a:solidFill>
                  <a:schemeClr val="tx1">
                    <a:lumMod val="50000"/>
                    <a:lumOff val="50000"/>
                  </a:schemeClr>
                </a:solidFill>
              </a:defRPr>
            </a:lvl1pPr>
          </a:lstStyle>
          <a:p>
            <a:pPr lvl="0"/>
            <a:r>
              <a:rPr lang="en-US" dirty="0"/>
              <a:t>Bullet Description</a:t>
            </a:r>
            <a:endParaRPr lang="en-ZA" dirty="0"/>
          </a:p>
        </p:txBody>
      </p:sp>
      <p:sp>
        <p:nvSpPr>
          <p:cNvPr id="55" name="Picture Placeholder 15">
            <a:extLst>
              <a:ext uri="{FF2B5EF4-FFF2-40B4-BE49-F238E27FC236}">
                <a16:creationId xmlns:a16="http://schemas.microsoft.com/office/drawing/2014/main" id="{02EC6DDF-472F-47FF-AB50-84DEB99BB340}"/>
              </a:ext>
            </a:extLst>
          </p:cNvPr>
          <p:cNvSpPr>
            <a:spLocks noGrp="1"/>
          </p:cNvSpPr>
          <p:nvPr>
            <p:ph type="pic" sz="quarter" idx="56"/>
          </p:nvPr>
        </p:nvSpPr>
        <p:spPr>
          <a:xfrm>
            <a:off x="4060200" y="4023015"/>
            <a:ext cx="1217130" cy="1217130"/>
          </a:xfrm>
          <a:noFill/>
          <a:ln w="12700" cap="sq">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57" name="Text Placeholder 8">
            <a:extLst>
              <a:ext uri="{FF2B5EF4-FFF2-40B4-BE49-F238E27FC236}">
                <a16:creationId xmlns:a16="http://schemas.microsoft.com/office/drawing/2014/main" id="{AF5761D3-6448-4A50-A12B-FA61DEC69082}"/>
              </a:ext>
            </a:extLst>
          </p:cNvPr>
          <p:cNvSpPr>
            <a:spLocks noGrp="1"/>
          </p:cNvSpPr>
          <p:nvPr>
            <p:ph type="body" sz="quarter" idx="58" hasCustomPrompt="1"/>
          </p:nvPr>
        </p:nvSpPr>
        <p:spPr>
          <a:xfrm>
            <a:off x="5434954" y="4184865"/>
            <a:ext cx="1572736" cy="656544"/>
          </a:xfrm>
        </p:spPr>
        <p:txBody>
          <a:bodyPr tIns="0" bIns="0" anchor="b"/>
          <a:lstStyle>
            <a:lvl1pPr marL="0" indent="0" algn="l">
              <a:buFont typeface="Arial" panose="020B0604020202020204" pitchFamily="34" charset="0"/>
              <a:buNone/>
              <a:defRPr sz="2400"/>
            </a:lvl1pPr>
          </a:lstStyle>
          <a:p>
            <a:pPr lvl="0"/>
            <a:r>
              <a:rPr lang="en-US" dirty="0"/>
              <a:t>Full Name</a:t>
            </a:r>
            <a:endParaRPr lang="en-ZA" dirty="0"/>
          </a:p>
        </p:txBody>
      </p:sp>
      <p:sp>
        <p:nvSpPr>
          <p:cNvPr id="58" name="Text Placeholder 10">
            <a:extLst>
              <a:ext uri="{FF2B5EF4-FFF2-40B4-BE49-F238E27FC236}">
                <a16:creationId xmlns:a16="http://schemas.microsoft.com/office/drawing/2014/main" id="{9614D939-F32E-421B-AA15-1AAE280558C2}"/>
              </a:ext>
            </a:extLst>
          </p:cNvPr>
          <p:cNvSpPr>
            <a:spLocks noGrp="1"/>
          </p:cNvSpPr>
          <p:nvPr>
            <p:ph type="body" sz="quarter" idx="59" hasCustomPrompt="1"/>
          </p:nvPr>
        </p:nvSpPr>
        <p:spPr>
          <a:xfrm>
            <a:off x="5442861" y="4885027"/>
            <a:ext cx="1572736" cy="355118"/>
          </a:xfrm>
        </p:spPr>
        <p:txBody>
          <a:bodyPr/>
          <a:lstStyle>
            <a:lvl1pPr marL="0" indent="0" algn="l">
              <a:buNone/>
              <a:defRPr sz="1400">
                <a:solidFill>
                  <a:schemeClr val="tx1">
                    <a:lumMod val="50000"/>
                    <a:lumOff val="50000"/>
                  </a:schemeClr>
                </a:solidFill>
              </a:defRPr>
            </a:lvl1pPr>
          </a:lstStyle>
          <a:p>
            <a:pPr lvl="0"/>
            <a:r>
              <a:rPr lang="en-US" dirty="0"/>
              <a:t>Bullet Description</a:t>
            </a:r>
            <a:endParaRPr lang="en-ZA" dirty="0"/>
          </a:p>
        </p:txBody>
      </p:sp>
      <p:sp>
        <p:nvSpPr>
          <p:cNvPr id="56" name="Picture Placeholder 15">
            <a:extLst>
              <a:ext uri="{FF2B5EF4-FFF2-40B4-BE49-F238E27FC236}">
                <a16:creationId xmlns:a16="http://schemas.microsoft.com/office/drawing/2014/main" id="{B6BBF386-2A9D-4CE1-BEA4-F34ECCB54C5B}"/>
              </a:ext>
            </a:extLst>
          </p:cNvPr>
          <p:cNvSpPr>
            <a:spLocks noGrp="1"/>
          </p:cNvSpPr>
          <p:nvPr>
            <p:ph type="pic" sz="quarter" idx="57"/>
          </p:nvPr>
        </p:nvSpPr>
        <p:spPr>
          <a:xfrm>
            <a:off x="7627744" y="4023015"/>
            <a:ext cx="1217130" cy="1217130"/>
          </a:xfrm>
          <a:noFill/>
          <a:ln w="12700" cap="sq">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ctr">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a:t>Click icon to add picture</a:t>
            </a:r>
            <a:endParaRPr lang="en-ZA" dirty="0"/>
          </a:p>
        </p:txBody>
      </p:sp>
      <p:sp>
        <p:nvSpPr>
          <p:cNvPr id="59" name="Text Placeholder 8">
            <a:extLst>
              <a:ext uri="{FF2B5EF4-FFF2-40B4-BE49-F238E27FC236}">
                <a16:creationId xmlns:a16="http://schemas.microsoft.com/office/drawing/2014/main" id="{B91087F7-10AB-48EF-BA8D-F8FA69431013}"/>
              </a:ext>
            </a:extLst>
          </p:cNvPr>
          <p:cNvSpPr>
            <a:spLocks noGrp="1"/>
          </p:cNvSpPr>
          <p:nvPr>
            <p:ph type="body" sz="quarter" idx="60" hasCustomPrompt="1"/>
          </p:nvPr>
        </p:nvSpPr>
        <p:spPr>
          <a:xfrm>
            <a:off x="9002499" y="4184865"/>
            <a:ext cx="1572736" cy="656544"/>
          </a:xfrm>
        </p:spPr>
        <p:txBody>
          <a:bodyPr tIns="0" bIns="0" anchor="b"/>
          <a:lstStyle>
            <a:lvl1pPr marL="0" indent="0" algn="l">
              <a:buFont typeface="Arial" panose="020B0604020202020204" pitchFamily="34" charset="0"/>
              <a:buNone/>
              <a:defRPr sz="2400"/>
            </a:lvl1pPr>
          </a:lstStyle>
          <a:p>
            <a:pPr lvl="0"/>
            <a:r>
              <a:rPr lang="en-US" dirty="0"/>
              <a:t>Full Name</a:t>
            </a:r>
            <a:endParaRPr lang="en-ZA" dirty="0"/>
          </a:p>
        </p:txBody>
      </p:sp>
      <p:sp>
        <p:nvSpPr>
          <p:cNvPr id="60" name="Text Placeholder 10">
            <a:extLst>
              <a:ext uri="{FF2B5EF4-FFF2-40B4-BE49-F238E27FC236}">
                <a16:creationId xmlns:a16="http://schemas.microsoft.com/office/drawing/2014/main" id="{66D5770C-6F0D-4847-9DCB-025E17E91441}"/>
              </a:ext>
            </a:extLst>
          </p:cNvPr>
          <p:cNvSpPr>
            <a:spLocks noGrp="1"/>
          </p:cNvSpPr>
          <p:nvPr>
            <p:ph type="body" sz="quarter" idx="61" hasCustomPrompt="1"/>
          </p:nvPr>
        </p:nvSpPr>
        <p:spPr>
          <a:xfrm>
            <a:off x="9002499" y="4885027"/>
            <a:ext cx="1572736" cy="355118"/>
          </a:xfrm>
        </p:spPr>
        <p:txBody>
          <a:bodyPr/>
          <a:lstStyle>
            <a:lvl1pPr marL="0" indent="0" algn="l">
              <a:buNone/>
              <a:defRPr sz="1400">
                <a:solidFill>
                  <a:schemeClr val="tx1">
                    <a:lumMod val="50000"/>
                    <a:lumOff val="50000"/>
                  </a:schemeClr>
                </a:solidFill>
              </a:defRPr>
            </a:lvl1pPr>
          </a:lstStyle>
          <a:p>
            <a:pPr lvl="0"/>
            <a:r>
              <a:rPr lang="en-US" dirty="0"/>
              <a:t>Bullet Description</a:t>
            </a:r>
            <a:endParaRPr lang="en-ZA" dirty="0"/>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ZA" dirty="0"/>
              <a:t>Add a footer</a:t>
            </a:r>
          </a:p>
        </p:txBody>
      </p:sp>
      <p:sp>
        <p:nvSpPr>
          <p:cNvPr id="24" name="Slide Number Placeholder 6">
            <a:extLst>
              <a:ext uri="{FF2B5EF4-FFF2-40B4-BE49-F238E27FC236}">
                <a16:creationId xmlns:a16="http://schemas.microsoft.com/office/drawing/2014/main" id="{694CD2E2-CA8B-354D-8563-5AC361B78B27}"/>
              </a:ext>
            </a:extLst>
          </p:cNvPr>
          <p:cNvSpPr>
            <a:spLocks noGrp="1"/>
          </p:cNvSpPr>
          <p:nvPr>
            <p:ph type="sldNum" sz="quarter" idx="62"/>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32128930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F4C50-933F-41F9-AD11-BD02410AA7D5}"/>
              </a:ext>
            </a:extLst>
          </p:cNvPr>
          <p:cNvSpPr>
            <a:spLocks noGrp="1"/>
          </p:cNvSpPr>
          <p:nvPr>
            <p:ph type="title"/>
          </p:nvPr>
        </p:nvSpPr>
        <p:spPr/>
        <p:txBody>
          <a:bodyPr/>
          <a:lstStyle>
            <a:lvl1pPr>
              <a:defRPr>
                <a:solidFill>
                  <a:schemeClr val="tx1">
                    <a:lumMod val="75000"/>
                    <a:lumOff val="25000"/>
                  </a:schemeClr>
                </a:solidFill>
              </a:defRPr>
            </a:lvl1pPr>
          </a:lstStyle>
          <a:p>
            <a:r>
              <a:rPr lang="en-US"/>
              <a:t>Click to edit Master title style</a:t>
            </a:r>
            <a:endParaRPr lang="en-ZA" dirty="0"/>
          </a:p>
        </p:txBody>
      </p:sp>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Footer Placeholder 3">
            <a:extLst>
              <a:ext uri="{FF2B5EF4-FFF2-40B4-BE49-F238E27FC236}">
                <a16:creationId xmlns:a16="http://schemas.microsoft.com/office/drawing/2014/main" id="{E8FE0EB3-0FF4-4285-B9D3-90A5751B7BBF}"/>
              </a:ext>
            </a:extLst>
          </p:cNvPr>
          <p:cNvSpPr>
            <a:spLocks noGrp="1"/>
          </p:cNvSpPr>
          <p:nvPr>
            <p:ph type="ftr" sz="quarter" idx="12"/>
          </p:nvPr>
        </p:nvSpPr>
        <p:spPr/>
        <p:txBody>
          <a:bodyPr/>
          <a:lstStyle/>
          <a:p>
            <a:r>
              <a:rPr lang="en-ZA" dirty="0"/>
              <a:t>Add a footer</a:t>
            </a:r>
          </a:p>
        </p:txBody>
      </p:sp>
      <p:sp>
        <p:nvSpPr>
          <p:cNvPr id="5" name="Slide Number Placeholder 4">
            <a:extLst>
              <a:ext uri="{FF2B5EF4-FFF2-40B4-BE49-F238E27FC236}">
                <a16:creationId xmlns:a16="http://schemas.microsoft.com/office/drawing/2014/main" id="{D93E3A8D-44B7-4CCB-AEEA-A0EF560F1504}"/>
              </a:ext>
            </a:extLst>
          </p:cNvPr>
          <p:cNvSpPr>
            <a:spLocks noGrp="1"/>
          </p:cNvSpPr>
          <p:nvPr>
            <p:ph type="sldNum" sz="quarter" idx="13"/>
          </p:nvPr>
        </p:nvSpPr>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17345016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57847F90-9DB6-4832-9EB7-393AADAE8B70}"/>
              </a:ext>
            </a:extLst>
          </p:cNvPr>
          <p:cNvSpPr>
            <a:spLocks noGrp="1"/>
          </p:cNvSpPr>
          <p:nvPr>
            <p:ph type="ftr" sz="quarter" idx="13"/>
          </p:nvPr>
        </p:nvSpPr>
        <p:spPr/>
        <p:txBody>
          <a:bodyPr/>
          <a:lstStyle/>
          <a:p>
            <a:r>
              <a:rPr lang="en-ZA" dirty="0"/>
              <a:t>Add a footer</a:t>
            </a:r>
          </a:p>
        </p:txBody>
      </p:sp>
      <p:sp>
        <p:nvSpPr>
          <p:cNvPr id="5" name="Title 4">
            <a:extLst>
              <a:ext uri="{FF2B5EF4-FFF2-40B4-BE49-F238E27FC236}">
                <a16:creationId xmlns:a16="http://schemas.microsoft.com/office/drawing/2014/main" id="{05CD2AAA-246C-4A45-BE24-C1A9DB1D3C6B}"/>
              </a:ext>
            </a:extLst>
          </p:cNvPr>
          <p:cNvSpPr>
            <a:spLocks noGrp="1"/>
          </p:cNvSpPr>
          <p:nvPr>
            <p:ph type="title"/>
          </p:nvPr>
        </p:nvSpPr>
        <p:spPr>
          <a:xfrm>
            <a:off x="432000" y="432000"/>
            <a:ext cx="10143235" cy="432000"/>
          </a:xfrm>
        </p:spPr>
        <p:txBody>
          <a:bodyPr/>
          <a:lstStyle/>
          <a:p>
            <a:r>
              <a:rPr lang="en-US"/>
              <a:t>Click to edit Master title style</a:t>
            </a:r>
            <a:endParaRPr lang="en-ZA" dirty="0"/>
          </a:p>
        </p:txBody>
      </p:sp>
      <p:sp>
        <p:nvSpPr>
          <p:cNvPr id="7" name="Slide Number Placeholder 6">
            <a:extLst>
              <a:ext uri="{FF2B5EF4-FFF2-40B4-BE49-F238E27FC236}">
                <a16:creationId xmlns:a16="http://schemas.microsoft.com/office/drawing/2014/main" id="{005A0092-7256-3C4E-857B-D93B1A8D2CC7}"/>
              </a:ext>
            </a:extLst>
          </p:cNvPr>
          <p:cNvSpPr>
            <a:spLocks noGrp="1"/>
          </p:cNvSpPr>
          <p:nvPr>
            <p:ph type="sldNum" sz="quarter" idx="14"/>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
        <p:nvSpPr>
          <p:cNvPr id="8" name="Content Placeholder 2">
            <a:extLst>
              <a:ext uri="{FF2B5EF4-FFF2-40B4-BE49-F238E27FC236}">
                <a16:creationId xmlns:a16="http://schemas.microsoft.com/office/drawing/2014/main" id="{109829B2-67B8-42AF-A8F6-0483C504E33A}"/>
              </a:ext>
            </a:extLst>
          </p:cNvPr>
          <p:cNvSpPr>
            <a:spLocks noGrp="1"/>
          </p:cNvSpPr>
          <p:nvPr>
            <p:ph sz="half" idx="1"/>
          </p:nvPr>
        </p:nvSpPr>
        <p:spPr>
          <a:xfrm>
            <a:off x="432000" y="1197204"/>
            <a:ext cx="4865864" cy="49797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3">
            <a:extLst>
              <a:ext uri="{FF2B5EF4-FFF2-40B4-BE49-F238E27FC236}">
                <a16:creationId xmlns:a16="http://schemas.microsoft.com/office/drawing/2014/main" id="{D0953015-A379-403E-8191-D885E217C757}"/>
              </a:ext>
            </a:extLst>
          </p:cNvPr>
          <p:cNvSpPr>
            <a:spLocks noGrp="1"/>
          </p:cNvSpPr>
          <p:nvPr>
            <p:ph sz="half" idx="2"/>
          </p:nvPr>
        </p:nvSpPr>
        <p:spPr>
          <a:xfrm>
            <a:off x="5709372" y="1197204"/>
            <a:ext cx="4865864" cy="49797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915521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152000"/>
            <a:ext cx="3240000" cy="5039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5" name="Text Placeholder 4">
            <a:extLst>
              <a:ext uri="{FF2B5EF4-FFF2-40B4-BE49-F238E27FC236}">
                <a16:creationId xmlns:a16="http://schemas.microsoft.com/office/drawing/2014/main" id="{16A38E24-EB1C-472F-B631-5DF32F9C4CF5}"/>
              </a:ext>
            </a:extLst>
          </p:cNvPr>
          <p:cNvSpPr>
            <a:spLocks noGrp="1"/>
          </p:cNvSpPr>
          <p:nvPr>
            <p:ph type="body" sz="quarter" idx="12"/>
          </p:nvPr>
        </p:nvSpPr>
        <p:spPr>
          <a:xfrm>
            <a:off x="3883617" y="1152000"/>
            <a:ext cx="3240000" cy="5038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1" name="Text Placeholder 10">
            <a:extLst>
              <a:ext uri="{FF2B5EF4-FFF2-40B4-BE49-F238E27FC236}">
                <a16:creationId xmlns:a16="http://schemas.microsoft.com/office/drawing/2014/main" id="{5B4A252E-78C9-4F76-98A4-A4B580AD072A}"/>
              </a:ext>
            </a:extLst>
          </p:cNvPr>
          <p:cNvSpPr>
            <a:spLocks noGrp="1"/>
          </p:cNvSpPr>
          <p:nvPr>
            <p:ph type="body" sz="quarter" idx="13"/>
          </p:nvPr>
        </p:nvSpPr>
        <p:spPr>
          <a:xfrm>
            <a:off x="7335235" y="1152000"/>
            <a:ext cx="3240000" cy="5038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4" name="Footer Placeholder 3">
            <a:extLst>
              <a:ext uri="{FF2B5EF4-FFF2-40B4-BE49-F238E27FC236}">
                <a16:creationId xmlns:a16="http://schemas.microsoft.com/office/drawing/2014/main" id="{6D4BCA97-F31B-451D-82F8-6E000DF2118A}"/>
              </a:ext>
            </a:extLst>
          </p:cNvPr>
          <p:cNvSpPr>
            <a:spLocks noGrp="1"/>
          </p:cNvSpPr>
          <p:nvPr>
            <p:ph type="ftr" sz="quarter" idx="14"/>
          </p:nvPr>
        </p:nvSpPr>
        <p:spPr/>
        <p:txBody>
          <a:bodyPr/>
          <a:lstStyle/>
          <a:p>
            <a:r>
              <a:rPr lang="en-ZA" dirty="0"/>
              <a:t>Add a footer</a:t>
            </a:r>
          </a:p>
        </p:txBody>
      </p:sp>
      <p:sp>
        <p:nvSpPr>
          <p:cNvPr id="6" name="Title 5">
            <a:extLst>
              <a:ext uri="{FF2B5EF4-FFF2-40B4-BE49-F238E27FC236}">
                <a16:creationId xmlns:a16="http://schemas.microsoft.com/office/drawing/2014/main" id="{BC3A1E70-888C-457D-AFFC-B6844C5A7A9B}"/>
              </a:ext>
            </a:extLst>
          </p:cNvPr>
          <p:cNvSpPr>
            <a:spLocks noGrp="1"/>
          </p:cNvSpPr>
          <p:nvPr>
            <p:ph type="title"/>
          </p:nvPr>
        </p:nvSpPr>
        <p:spPr>
          <a:xfrm>
            <a:off x="432000" y="432000"/>
            <a:ext cx="10143235" cy="432000"/>
          </a:xfrm>
        </p:spPr>
        <p:txBody>
          <a:bodyPr/>
          <a:lstStyle/>
          <a:p>
            <a:r>
              <a:rPr lang="en-US"/>
              <a:t>Click to edit Master title style</a:t>
            </a:r>
            <a:endParaRPr lang="en-ZA"/>
          </a:p>
        </p:txBody>
      </p:sp>
      <p:sp>
        <p:nvSpPr>
          <p:cNvPr id="9" name="Slide Number Placeholder 6">
            <a:extLst>
              <a:ext uri="{FF2B5EF4-FFF2-40B4-BE49-F238E27FC236}">
                <a16:creationId xmlns:a16="http://schemas.microsoft.com/office/drawing/2014/main" id="{DB8ADDC7-03DF-504A-BCB2-CD59459CCF54}"/>
              </a:ext>
            </a:extLst>
          </p:cNvPr>
          <p:cNvSpPr>
            <a:spLocks noGrp="1"/>
          </p:cNvSpPr>
          <p:nvPr>
            <p:ph type="sldNum" sz="quarter" idx="15"/>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2654388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2">
    <p:bg>
      <p:bgPr>
        <a:solidFill>
          <a:schemeClr val="accent4"/>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EC9DDC4F-A427-4A89-A8C8-29E5B3636915}"/>
              </a:ext>
            </a:extLst>
          </p:cNvPr>
          <p:cNvGrpSpPr/>
          <p:nvPr userDrawn="1"/>
        </p:nvGrpSpPr>
        <p:grpSpPr>
          <a:xfrm>
            <a:off x="5277678" y="0"/>
            <a:ext cx="5676382" cy="6858000"/>
            <a:chOff x="0" y="0"/>
            <a:chExt cx="12192000" cy="6858000"/>
          </a:xfrm>
          <a:solidFill>
            <a:schemeClr val="accent1"/>
          </a:solidFill>
        </p:grpSpPr>
        <p:sp>
          <p:nvSpPr>
            <p:cNvPr id="16" name="Rectangle 15">
              <a:extLst>
                <a:ext uri="{FF2B5EF4-FFF2-40B4-BE49-F238E27FC236}">
                  <a16:creationId xmlns:a16="http://schemas.microsoft.com/office/drawing/2014/main" id="{2116DDCD-23BC-4768-B673-35E1C415BFCE}"/>
                </a:ext>
              </a:extLst>
            </p:cNvPr>
            <p:cNvSpPr/>
            <p:nvPr userDrawn="1"/>
          </p:nvSpPr>
          <p:spPr>
            <a:xfrm>
              <a:off x="0" y="0"/>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8" name="Rectangle 17">
              <a:extLst>
                <a:ext uri="{FF2B5EF4-FFF2-40B4-BE49-F238E27FC236}">
                  <a16:creationId xmlns:a16="http://schemas.microsoft.com/office/drawing/2014/main" id="{290EB2DE-F6E9-449A-BC72-D4F6DBBB6343}"/>
                </a:ext>
              </a:extLst>
            </p:cNvPr>
            <p:cNvSpPr/>
            <p:nvPr userDrawn="1"/>
          </p:nvSpPr>
          <p:spPr>
            <a:xfrm>
              <a:off x="0" y="6721475"/>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sp>
        <p:nvSpPr>
          <p:cNvPr id="23" name="Picture Placeholder 22">
            <a:extLst>
              <a:ext uri="{FF2B5EF4-FFF2-40B4-BE49-F238E27FC236}">
                <a16:creationId xmlns:a16="http://schemas.microsoft.com/office/drawing/2014/main" id="{96DB5B0F-1BA3-4AE0-9821-FC62BA98D422}"/>
              </a:ext>
            </a:extLst>
          </p:cNvPr>
          <p:cNvSpPr>
            <a:spLocks noGrp="1"/>
          </p:cNvSpPr>
          <p:nvPr>
            <p:ph type="pic" sz="quarter" idx="10" hasCustomPrompt="1"/>
          </p:nvPr>
        </p:nvSpPr>
        <p:spPr>
          <a:xfrm>
            <a:off x="136525" y="136525"/>
            <a:ext cx="10817535" cy="6584950"/>
          </a:xfrm>
        </p:spPr>
        <p:txBody>
          <a:bodyPr lIns="1080000" tIns="0" rIns="0" bIns="0" anchor="ctr"/>
          <a:lstStyle>
            <a:lvl1pPr marL="0" indent="0" algn="l">
              <a:buNone/>
              <a:defRPr i="1">
                <a:solidFill>
                  <a:schemeClr val="bg1"/>
                </a:solidFill>
                <a:latin typeface="Times New Roman" panose="02020603050405020304" pitchFamily="18" charset="0"/>
                <a:cs typeface="Times New Roman" panose="02020603050405020304" pitchFamily="18" charset="0"/>
              </a:defRPr>
            </a:lvl1pPr>
          </a:lstStyle>
          <a:p>
            <a:r>
              <a:rPr lang="en-ZA" dirty="0"/>
              <a:t>Insert or Drag and Drop Photo </a:t>
            </a:r>
            <a:br>
              <a:rPr lang="en-ZA" dirty="0"/>
            </a:br>
            <a:r>
              <a:rPr lang="en-ZA" dirty="0"/>
              <a:t>then Send to Back for overlay effect</a:t>
            </a:r>
          </a:p>
        </p:txBody>
      </p:sp>
      <p:sp>
        <p:nvSpPr>
          <p:cNvPr id="11" name="Rectangle 10">
            <a:extLst>
              <a:ext uri="{FF2B5EF4-FFF2-40B4-BE49-F238E27FC236}">
                <a16:creationId xmlns:a16="http://schemas.microsoft.com/office/drawing/2014/main" id="{3E534836-D52B-45E3-A123-FB9FFE3E0AE5}"/>
              </a:ext>
            </a:extLst>
          </p:cNvPr>
          <p:cNvSpPr/>
          <p:nvPr userDrawn="1"/>
        </p:nvSpPr>
        <p:spPr>
          <a:xfrm rot="5400000">
            <a:off x="4823394" y="590809"/>
            <a:ext cx="6584950" cy="5676382"/>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6" name="Footer Placeholder 5">
            <a:extLst>
              <a:ext uri="{FF2B5EF4-FFF2-40B4-BE49-F238E27FC236}">
                <a16:creationId xmlns:a16="http://schemas.microsoft.com/office/drawing/2014/main" id="{8183FF27-EC9A-4B3B-8FC8-8C0B22BAF41E}"/>
              </a:ext>
            </a:extLst>
          </p:cNvPr>
          <p:cNvSpPr>
            <a:spLocks noGrp="1"/>
          </p:cNvSpPr>
          <p:nvPr>
            <p:ph type="ftr" sz="quarter" idx="11"/>
          </p:nvPr>
        </p:nvSpPr>
        <p:spPr/>
        <p:txBody>
          <a:bodyPr/>
          <a:lstStyle/>
          <a:p>
            <a:r>
              <a:rPr lang="en-ZA" dirty="0"/>
              <a:t>Add a footer</a:t>
            </a:r>
          </a:p>
        </p:txBody>
      </p:sp>
      <p:sp>
        <p:nvSpPr>
          <p:cNvPr id="7" name="Slide Number Placeholder 6">
            <a:extLst>
              <a:ext uri="{FF2B5EF4-FFF2-40B4-BE49-F238E27FC236}">
                <a16:creationId xmlns:a16="http://schemas.microsoft.com/office/drawing/2014/main" id="{66BEA673-E77B-454E-A2E7-937820AAEFF4}"/>
              </a:ext>
            </a:extLst>
          </p:cNvPr>
          <p:cNvSpPr>
            <a:spLocks noGrp="1"/>
          </p:cNvSpPr>
          <p:nvPr>
            <p:ph type="sldNum" sz="quarter" idx="12"/>
          </p:nvPr>
        </p:nvSpPr>
        <p:spPr/>
        <p:txBody>
          <a:bodyPr/>
          <a:lstStyle/>
          <a:p>
            <a:r>
              <a:rPr lang="en-ZA" dirty="0"/>
              <a:t>page </a:t>
            </a:r>
            <a:fld id="{19B51A1E-902D-48AF-9020-955120F399B6}" type="slidenum">
              <a:rPr lang="en-ZA" b="1" i="1" smtClean="0"/>
              <a:pPr/>
              <a:t>‹#›</a:t>
            </a:fld>
            <a:endParaRPr lang="en-ZA" b="1" i="1"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5573044" y="3674372"/>
            <a:ext cx="5085650" cy="1870007"/>
          </a:xfrm>
        </p:spPr>
        <p:txBody>
          <a:bodyPr anchor="b"/>
          <a:lstStyle>
            <a:lvl1pPr algn="r">
              <a:defRPr sz="4500">
                <a:solidFill>
                  <a:schemeClr val="bg1"/>
                </a:solidFill>
              </a:defRPr>
            </a:lvl1pPr>
          </a:lstStyle>
          <a:p>
            <a:r>
              <a:rPr lang="en-US" dirty="0"/>
              <a:t>Click to edit your presentation title</a:t>
            </a:r>
            <a:endParaRPr lang="en-ZA" dirty="0"/>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5573044" y="5711550"/>
            <a:ext cx="5085650" cy="691666"/>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dirty="0"/>
          </a:p>
        </p:txBody>
      </p:sp>
    </p:spTree>
    <p:extLst>
      <p:ext uri="{BB962C8B-B14F-4D97-AF65-F5344CB8AC3E}">
        <p14:creationId xmlns:p14="http://schemas.microsoft.com/office/powerpoint/2010/main" val="24519703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948E38-8FB0-4E51-A01C-C88794372E50}"/>
              </a:ext>
            </a:extLst>
          </p:cNvPr>
          <p:cNvSpPr>
            <a:spLocks noGrp="1"/>
          </p:cNvSpPr>
          <p:nvPr>
            <p:ph idx="1"/>
          </p:nvPr>
        </p:nvSpPr>
        <p:spPr>
          <a:xfrm>
            <a:off x="432000" y="1152000"/>
            <a:ext cx="1908000" cy="503925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5" name="Text Placeholder 4">
            <a:extLst>
              <a:ext uri="{FF2B5EF4-FFF2-40B4-BE49-F238E27FC236}">
                <a16:creationId xmlns:a16="http://schemas.microsoft.com/office/drawing/2014/main" id="{1F5B3657-F2AE-455A-BF81-1A0C2ACECD20}"/>
              </a:ext>
            </a:extLst>
          </p:cNvPr>
          <p:cNvSpPr>
            <a:spLocks noGrp="1"/>
          </p:cNvSpPr>
          <p:nvPr>
            <p:ph type="body" sz="quarter" idx="12"/>
          </p:nvPr>
        </p:nvSpPr>
        <p:spPr>
          <a:xfrm>
            <a:off x="2490809" y="1152525"/>
            <a:ext cx="1908000" cy="5038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3" name="Text Placeholder 12">
            <a:extLst>
              <a:ext uri="{FF2B5EF4-FFF2-40B4-BE49-F238E27FC236}">
                <a16:creationId xmlns:a16="http://schemas.microsoft.com/office/drawing/2014/main" id="{6A983D98-E0AB-429A-9EC2-B50D4216D691}"/>
              </a:ext>
            </a:extLst>
          </p:cNvPr>
          <p:cNvSpPr>
            <a:spLocks noGrp="1"/>
          </p:cNvSpPr>
          <p:nvPr>
            <p:ph type="body" sz="quarter" idx="13"/>
          </p:nvPr>
        </p:nvSpPr>
        <p:spPr>
          <a:xfrm>
            <a:off x="4549618" y="1152525"/>
            <a:ext cx="1908000" cy="5038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5" name="Text Placeholder 14">
            <a:extLst>
              <a:ext uri="{FF2B5EF4-FFF2-40B4-BE49-F238E27FC236}">
                <a16:creationId xmlns:a16="http://schemas.microsoft.com/office/drawing/2014/main" id="{755213BF-EF6D-45DC-A01B-DE6C2F23A6D2}"/>
              </a:ext>
            </a:extLst>
          </p:cNvPr>
          <p:cNvSpPr>
            <a:spLocks noGrp="1"/>
          </p:cNvSpPr>
          <p:nvPr>
            <p:ph type="body" sz="quarter" idx="14"/>
          </p:nvPr>
        </p:nvSpPr>
        <p:spPr>
          <a:xfrm>
            <a:off x="6608427" y="1148060"/>
            <a:ext cx="1908000" cy="5038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7" name="Text Placeholder 16">
            <a:extLst>
              <a:ext uri="{FF2B5EF4-FFF2-40B4-BE49-F238E27FC236}">
                <a16:creationId xmlns:a16="http://schemas.microsoft.com/office/drawing/2014/main" id="{77D6BBBA-F4A3-45D4-91BC-A405FFDC7C3D}"/>
              </a:ext>
            </a:extLst>
          </p:cNvPr>
          <p:cNvSpPr>
            <a:spLocks noGrp="1"/>
          </p:cNvSpPr>
          <p:nvPr>
            <p:ph type="body" sz="quarter" idx="15"/>
          </p:nvPr>
        </p:nvSpPr>
        <p:spPr>
          <a:xfrm>
            <a:off x="8667235" y="1152525"/>
            <a:ext cx="1908000" cy="5038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4" name="Footer Placeholder 3">
            <a:extLst>
              <a:ext uri="{FF2B5EF4-FFF2-40B4-BE49-F238E27FC236}">
                <a16:creationId xmlns:a16="http://schemas.microsoft.com/office/drawing/2014/main" id="{2D09234E-176D-4BBF-9391-7B6F018C51AB}"/>
              </a:ext>
            </a:extLst>
          </p:cNvPr>
          <p:cNvSpPr>
            <a:spLocks noGrp="1"/>
          </p:cNvSpPr>
          <p:nvPr>
            <p:ph type="ftr" sz="quarter" idx="16"/>
          </p:nvPr>
        </p:nvSpPr>
        <p:spPr/>
        <p:txBody>
          <a:bodyPr/>
          <a:lstStyle/>
          <a:p>
            <a:r>
              <a:rPr lang="en-ZA" dirty="0"/>
              <a:t>Add a footer</a:t>
            </a:r>
          </a:p>
        </p:txBody>
      </p:sp>
      <p:sp>
        <p:nvSpPr>
          <p:cNvPr id="6" name="Title 5">
            <a:extLst>
              <a:ext uri="{FF2B5EF4-FFF2-40B4-BE49-F238E27FC236}">
                <a16:creationId xmlns:a16="http://schemas.microsoft.com/office/drawing/2014/main" id="{0219BBF2-DEB7-4E8E-8C83-D3D10FA6E37E}"/>
              </a:ext>
            </a:extLst>
          </p:cNvPr>
          <p:cNvSpPr>
            <a:spLocks noGrp="1"/>
          </p:cNvSpPr>
          <p:nvPr>
            <p:ph type="title"/>
          </p:nvPr>
        </p:nvSpPr>
        <p:spPr>
          <a:xfrm>
            <a:off x="432000" y="432000"/>
            <a:ext cx="10143235" cy="432000"/>
          </a:xfrm>
        </p:spPr>
        <p:txBody>
          <a:bodyPr/>
          <a:lstStyle/>
          <a:p>
            <a:r>
              <a:rPr lang="en-US"/>
              <a:t>Click to edit Master title style</a:t>
            </a:r>
            <a:endParaRPr lang="en-ZA"/>
          </a:p>
        </p:txBody>
      </p:sp>
      <p:sp>
        <p:nvSpPr>
          <p:cNvPr id="10" name="Slide Number Placeholder 6">
            <a:extLst>
              <a:ext uri="{FF2B5EF4-FFF2-40B4-BE49-F238E27FC236}">
                <a16:creationId xmlns:a16="http://schemas.microsoft.com/office/drawing/2014/main" id="{08BEF633-490C-6441-95CA-B2301D2D96DC}"/>
              </a:ext>
            </a:extLst>
          </p:cNvPr>
          <p:cNvSpPr>
            <a:spLocks noGrp="1"/>
          </p:cNvSpPr>
          <p:nvPr>
            <p:ph type="sldNum" sz="quarter" idx="17"/>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9748372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322B50D-6A7D-41C6-BA57-613BC231DF36}"/>
              </a:ext>
            </a:extLst>
          </p:cNvPr>
          <p:cNvSpPr>
            <a:spLocks noGrp="1"/>
          </p:cNvSpPr>
          <p:nvPr>
            <p:ph type="body" idx="1"/>
          </p:nvPr>
        </p:nvSpPr>
        <p:spPr>
          <a:xfrm>
            <a:off x="432000" y="1152000"/>
            <a:ext cx="4860000" cy="360000"/>
          </a:xfrm>
        </p:spPr>
        <p:txBody>
          <a:bodyPr anchor="t"/>
          <a:lstStyle>
            <a:lvl1pPr marL="0" indent="0">
              <a:buNone/>
              <a:defRPr sz="24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D584DA-F775-47B8-A1D7-6556AD5FCBD2}"/>
              </a:ext>
            </a:extLst>
          </p:cNvPr>
          <p:cNvSpPr>
            <a:spLocks noGrp="1"/>
          </p:cNvSpPr>
          <p:nvPr>
            <p:ph sz="half" idx="2"/>
          </p:nvPr>
        </p:nvSpPr>
        <p:spPr>
          <a:xfrm>
            <a:off x="432000" y="1584000"/>
            <a:ext cx="4860000" cy="4608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5" name="Footer Placeholder 4">
            <a:extLst>
              <a:ext uri="{FF2B5EF4-FFF2-40B4-BE49-F238E27FC236}">
                <a16:creationId xmlns:a16="http://schemas.microsoft.com/office/drawing/2014/main" id="{646B8F99-FAB0-4B33-87ED-9FF46D11A907}"/>
              </a:ext>
            </a:extLst>
          </p:cNvPr>
          <p:cNvSpPr>
            <a:spLocks noGrp="1"/>
          </p:cNvSpPr>
          <p:nvPr>
            <p:ph type="ftr" sz="quarter" idx="14"/>
          </p:nvPr>
        </p:nvSpPr>
        <p:spPr/>
        <p:txBody>
          <a:bodyPr/>
          <a:lstStyle/>
          <a:p>
            <a:r>
              <a:rPr lang="en-ZA" dirty="0"/>
              <a:t>Add a footer</a:t>
            </a:r>
          </a:p>
        </p:txBody>
      </p:sp>
      <p:sp>
        <p:nvSpPr>
          <p:cNvPr id="6" name="Title 5">
            <a:extLst>
              <a:ext uri="{FF2B5EF4-FFF2-40B4-BE49-F238E27FC236}">
                <a16:creationId xmlns:a16="http://schemas.microsoft.com/office/drawing/2014/main" id="{3673AE6F-1F65-4C50-B8BB-3CE8E3C02F5E}"/>
              </a:ext>
            </a:extLst>
          </p:cNvPr>
          <p:cNvSpPr>
            <a:spLocks noGrp="1"/>
          </p:cNvSpPr>
          <p:nvPr>
            <p:ph type="title"/>
          </p:nvPr>
        </p:nvSpPr>
        <p:spPr>
          <a:xfrm>
            <a:off x="432000" y="432000"/>
            <a:ext cx="10143235" cy="432000"/>
          </a:xfrm>
        </p:spPr>
        <p:txBody>
          <a:bodyPr/>
          <a:lstStyle/>
          <a:p>
            <a:r>
              <a:rPr lang="en-US"/>
              <a:t>Click to edit Master title style</a:t>
            </a:r>
            <a:endParaRPr lang="en-ZA"/>
          </a:p>
        </p:txBody>
      </p:sp>
      <p:sp>
        <p:nvSpPr>
          <p:cNvPr id="9" name="Slide Number Placeholder 6">
            <a:extLst>
              <a:ext uri="{FF2B5EF4-FFF2-40B4-BE49-F238E27FC236}">
                <a16:creationId xmlns:a16="http://schemas.microsoft.com/office/drawing/2014/main" id="{EFE5FCFC-5862-8346-B282-9ACAE5AA2B95}"/>
              </a:ext>
            </a:extLst>
          </p:cNvPr>
          <p:cNvSpPr>
            <a:spLocks noGrp="1"/>
          </p:cNvSpPr>
          <p:nvPr>
            <p:ph type="sldNum" sz="quarter" idx="15"/>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
        <p:nvSpPr>
          <p:cNvPr id="10" name="Content Placeholder 5">
            <a:extLst>
              <a:ext uri="{FF2B5EF4-FFF2-40B4-BE49-F238E27FC236}">
                <a16:creationId xmlns:a16="http://schemas.microsoft.com/office/drawing/2014/main" id="{484CD98A-64EE-42B1-9A8B-F495FEF2E9FE}"/>
              </a:ext>
            </a:extLst>
          </p:cNvPr>
          <p:cNvSpPr>
            <a:spLocks noGrp="1"/>
          </p:cNvSpPr>
          <p:nvPr>
            <p:ph sz="quarter" idx="4"/>
          </p:nvPr>
        </p:nvSpPr>
        <p:spPr>
          <a:xfrm>
            <a:off x="5715235" y="1581663"/>
            <a:ext cx="4786225" cy="460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a:extLst>
              <a:ext uri="{FF2B5EF4-FFF2-40B4-BE49-F238E27FC236}">
                <a16:creationId xmlns:a16="http://schemas.microsoft.com/office/drawing/2014/main" id="{99F7B39C-4DE9-4650-869E-0410A8E29AAA}"/>
              </a:ext>
            </a:extLst>
          </p:cNvPr>
          <p:cNvSpPr>
            <a:spLocks noGrp="1"/>
          </p:cNvSpPr>
          <p:nvPr>
            <p:ph type="body" sz="quarter" idx="3"/>
          </p:nvPr>
        </p:nvSpPr>
        <p:spPr>
          <a:xfrm>
            <a:off x="5715235" y="1151999"/>
            <a:ext cx="4860000" cy="359999"/>
          </a:xfrm>
        </p:spPr>
        <p:txBody>
          <a:bodyPr vert="horz" lIns="0" tIns="0" rIns="0" bIns="0" rtlCol="0" anchor="t">
            <a:noAutofit/>
          </a:bodyPr>
          <a:lstStyle>
            <a:lvl1pPr marL="0" indent="0">
              <a:buNone/>
              <a:defRPr lang="en-US" sz="2400" b="1"/>
            </a:lvl1pPr>
          </a:lstStyle>
          <a:p>
            <a:pPr marL="266700" lvl="0" indent="-266700"/>
            <a:r>
              <a:rPr lang="en-US"/>
              <a:t>Click to edit Master text styles</a:t>
            </a:r>
          </a:p>
        </p:txBody>
      </p:sp>
    </p:spTree>
    <p:extLst>
      <p:ext uri="{BB962C8B-B14F-4D97-AF65-F5344CB8AC3E}">
        <p14:creationId xmlns:p14="http://schemas.microsoft.com/office/powerpoint/2010/main" val="2139098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r>
              <a:rPr lang="en-ZA" dirty="0"/>
              <a:t>Add a footer</a:t>
            </a:r>
          </a:p>
        </p:txBody>
      </p:sp>
      <p:sp>
        <p:nvSpPr>
          <p:cNvPr id="4" name="Slide Number Placeholder 6">
            <a:extLst>
              <a:ext uri="{FF2B5EF4-FFF2-40B4-BE49-F238E27FC236}">
                <a16:creationId xmlns:a16="http://schemas.microsoft.com/office/drawing/2014/main" id="{B5454C20-CBD2-8F4B-8A28-F61813EE96D8}"/>
              </a:ext>
            </a:extLst>
          </p:cNvPr>
          <p:cNvSpPr>
            <a:spLocks noGrp="1"/>
          </p:cNvSpPr>
          <p:nvPr>
            <p:ph type="sldNum" sz="quarter" idx="13"/>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
        <p:nvSpPr>
          <p:cNvPr id="5" name="Title 1">
            <a:extLst>
              <a:ext uri="{FF2B5EF4-FFF2-40B4-BE49-F238E27FC236}">
                <a16:creationId xmlns:a16="http://schemas.microsoft.com/office/drawing/2014/main" id="{5FFE2F7D-AF1E-41D2-8D7B-FE0BB1B572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6" name="Text Placeholder 3">
            <a:extLst>
              <a:ext uri="{FF2B5EF4-FFF2-40B4-BE49-F238E27FC236}">
                <a16:creationId xmlns:a16="http://schemas.microsoft.com/office/drawing/2014/main" id="{E7336E73-8189-49DD-8813-80CD92FB57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Content Placeholder 2">
            <a:extLst>
              <a:ext uri="{FF2B5EF4-FFF2-40B4-BE49-F238E27FC236}">
                <a16:creationId xmlns:a16="http://schemas.microsoft.com/office/drawing/2014/main" id="{6F8D5478-FA4F-48AE-8588-59081070B7D7}"/>
              </a:ext>
            </a:extLst>
          </p:cNvPr>
          <p:cNvSpPr>
            <a:spLocks noGrp="1"/>
          </p:cNvSpPr>
          <p:nvPr>
            <p:ph idx="1"/>
          </p:nvPr>
        </p:nvSpPr>
        <p:spPr>
          <a:xfrm>
            <a:off x="5183188" y="457201"/>
            <a:ext cx="5082602" cy="5403850"/>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17804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r>
              <a:rPr lang="en-ZA" dirty="0"/>
              <a:t>Add a footer</a:t>
            </a:r>
          </a:p>
        </p:txBody>
      </p:sp>
      <p:sp>
        <p:nvSpPr>
          <p:cNvPr id="4" name="Slide Number Placeholder 6">
            <a:extLst>
              <a:ext uri="{FF2B5EF4-FFF2-40B4-BE49-F238E27FC236}">
                <a16:creationId xmlns:a16="http://schemas.microsoft.com/office/drawing/2014/main" id="{B5454C20-CBD2-8F4B-8A28-F61813EE96D8}"/>
              </a:ext>
            </a:extLst>
          </p:cNvPr>
          <p:cNvSpPr>
            <a:spLocks noGrp="1"/>
          </p:cNvSpPr>
          <p:nvPr>
            <p:ph type="sldNum" sz="quarter" idx="13"/>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
        <p:nvSpPr>
          <p:cNvPr id="5" name="Title 1">
            <a:extLst>
              <a:ext uri="{FF2B5EF4-FFF2-40B4-BE49-F238E27FC236}">
                <a16:creationId xmlns:a16="http://schemas.microsoft.com/office/drawing/2014/main" id="{5FFE2F7D-AF1E-41D2-8D7B-FE0BB1B572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6" name="Text Placeholder 3">
            <a:extLst>
              <a:ext uri="{FF2B5EF4-FFF2-40B4-BE49-F238E27FC236}">
                <a16:creationId xmlns:a16="http://schemas.microsoft.com/office/drawing/2014/main" id="{E7336E73-8189-49DD-8813-80CD92FB57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Picture Placeholder 2">
            <a:extLst>
              <a:ext uri="{FF2B5EF4-FFF2-40B4-BE49-F238E27FC236}">
                <a16:creationId xmlns:a16="http://schemas.microsoft.com/office/drawing/2014/main" id="{050FC2D7-C428-4985-A707-D3D2DA6165E1}"/>
              </a:ext>
            </a:extLst>
          </p:cNvPr>
          <p:cNvSpPr>
            <a:spLocks noGrp="1"/>
          </p:cNvSpPr>
          <p:nvPr>
            <p:ph type="pic" idx="1"/>
          </p:nvPr>
        </p:nvSpPr>
        <p:spPr>
          <a:xfrm>
            <a:off x="5183188" y="457201"/>
            <a:ext cx="5063748"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5039245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p:txBody>
          <a:bodyPr/>
          <a:lstStyle>
            <a:lvl1pPr>
              <a:defRPr>
                <a:solidFill>
                  <a:schemeClr val="tx1">
                    <a:lumMod val="75000"/>
                    <a:lumOff val="25000"/>
                  </a:schemeClr>
                </a:solidFill>
              </a:defRPr>
            </a:lvl1pPr>
          </a:lstStyle>
          <a:p>
            <a:r>
              <a:rPr lang="en-US"/>
              <a:t>Click to edit Master title style</a:t>
            </a:r>
            <a:endParaRPr lang="en-ZA" dirty="0"/>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ZA" dirty="0"/>
              <a:t>Add a footer</a:t>
            </a:r>
          </a:p>
        </p:txBody>
      </p:sp>
      <p:sp>
        <p:nvSpPr>
          <p:cNvPr id="6" name="Slide Number Placeholder 6">
            <a:extLst>
              <a:ext uri="{FF2B5EF4-FFF2-40B4-BE49-F238E27FC236}">
                <a16:creationId xmlns:a16="http://schemas.microsoft.com/office/drawing/2014/main" id="{28DDE606-CFBE-5C4D-91D3-266C9C6E730C}"/>
              </a:ext>
            </a:extLst>
          </p:cNvPr>
          <p:cNvSpPr>
            <a:spLocks noGrp="1"/>
          </p:cNvSpPr>
          <p:nvPr>
            <p:ph type="sldNum" sz="quarter" idx="14"/>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15058552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6D0504D-4610-4E9E-A2DB-8B701F044BBC}"/>
              </a:ext>
            </a:extLst>
          </p:cNvPr>
          <p:cNvSpPr>
            <a:spLocks noGrp="1"/>
          </p:cNvSpPr>
          <p:nvPr>
            <p:ph type="ftr" sz="quarter" idx="12"/>
          </p:nvPr>
        </p:nvSpPr>
        <p:spPr/>
        <p:txBody>
          <a:bodyPr/>
          <a:lstStyle/>
          <a:p>
            <a:r>
              <a:rPr lang="en-ZA" dirty="0"/>
              <a:t>Add a footer</a:t>
            </a:r>
          </a:p>
        </p:txBody>
      </p:sp>
      <p:sp>
        <p:nvSpPr>
          <p:cNvPr id="4" name="Slide Number Placeholder 6">
            <a:extLst>
              <a:ext uri="{FF2B5EF4-FFF2-40B4-BE49-F238E27FC236}">
                <a16:creationId xmlns:a16="http://schemas.microsoft.com/office/drawing/2014/main" id="{B5454C20-CBD2-8F4B-8A28-F61813EE96D8}"/>
              </a:ext>
            </a:extLst>
          </p:cNvPr>
          <p:cNvSpPr>
            <a:spLocks noGrp="1"/>
          </p:cNvSpPr>
          <p:nvPr>
            <p:ph type="sldNum" sz="quarter" idx="13"/>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11397670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96DB5B0F-1BA3-4AE0-9821-FC62BA98D422}"/>
              </a:ext>
            </a:extLst>
          </p:cNvPr>
          <p:cNvSpPr>
            <a:spLocks noGrp="1"/>
          </p:cNvSpPr>
          <p:nvPr>
            <p:ph type="pic" sz="quarter" idx="10" hasCustomPrompt="1"/>
          </p:nvPr>
        </p:nvSpPr>
        <p:spPr>
          <a:xfrm>
            <a:off x="136525" y="136525"/>
            <a:ext cx="10817535" cy="6584950"/>
          </a:xfrm>
        </p:spPr>
        <p:txBody>
          <a:bodyPr lIns="1080000" tIns="0" rIns="0" bIns="0" anchor="ctr"/>
          <a:lstStyle>
            <a:lvl1pPr marL="0" indent="0" algn="l">
              <a:buNone/>
              <a:defRPr i="1">
                <a:solidFill>
                  <a:schemeClr val="bg1"/>
                </a:solidFill>
                <a:latin typeface="Times New Roman" panose="02020603050405020304" pitchFamily="18" charset="0"/>
                <a:cs typeface="Times New Roman" panose="02020603050405020304" pitchFamily="18" charset="0"/>
              </a:defRPr>
            </a:lvl1pPr>
          </a:lstStyle>
          <a:p>
            <a:r>
              <a:rPr lang="en-ZA" dirty="0"/>
              <a:t>Insert or Drag and Drop Photo </a:t>
            </a:r>
            <a:br>
              <a:rPr lang="en-ZA" dirty="0"/>
            </a:br>
            <a:r>
              <a:rPr lang="en-ZA" dirty="0"/>
              <a:t>then Send to Back for overlay effect</a:t>
            </a:r>
          </a:p>
        </p:txBody>
      </p:sp>
      <p:sp>
        <p:nvSpPr>
          <p:cNvPr id="11" name="Rectangle 10">
            <a:extLst>
              <a:ext uri="{FF2B5EF4-FFF2-40B4-BE49-F238E27FC236}">
                <a16:creationId xmlns:a16="http://schemas.microsoft.com/office/drawing/2014/main" id="{3E534836-D52B-45E3-A123-FB9FFE3E0AE5}"/>
              </a:ext>
            </a:extLst>
          </p:cNvPr>
          <p:cNvSpPr/>
          <p:nvPr userDrawn="1"/>
        </p:nvSpPr>
        <p:spPr>
          <a:xfrm rot="5400000">
            <a:off x="4823394" y="590809"/>
            <a:ext cx="6584950" cy="5676382"/>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4" name="Rectangle 13">
            <a:extLst>
              <a:ext uri="{FF2B5EF4-FFF2-40B4-BE49-F238E27FC236}">
                <a16:creationId xmlns:a16="http://schemas.microsoft.com/office/drawing/2014/main" id="{8AC2952E-380C-48F5-9C93-B1EB0713EF3E}"/>
              </a:ext>
            </a:extLst>
          </p:cNvPr>
          <p:cNvSpPr/>
          <p:nvPr userDrawn="1"/>
        </p:nvSpPr>
        <p:spPr>
          <a:xfrm rot="5400000">
            <a:off x="-3360737" y="3360737"/>
            <a:ext cx="6858000" cy="136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nvGrpSpPr>
          <p:cNvPr id="4" name="Group 3">
            <a:extLst>
              <a:ext uri="{FF2B5EF4-FFF2-40B4-BE49-F238E27FC236}">
                <a16:creationId xmlns:a16="http://schemas.microsoft.com/office/drawing/2014/main" id="{A4A26770-290B-4E8A-B12A-36F7DDB7F2B1}"/>
              </a:ext>
            </a:extLst>
          </p:cNvPr>
          <p:cNvGrpSpPr/>
          <p:nvPr userDrawn="1"/>
        </p:nvGrpSpPr>
        <p:grpSpPr>
          <a:xfrm>
            <a:off x="0" y="0"/>
            <a:ext cx="5277678" cy="6858000"/>
            <a:chOff x="0" y="0"/>
            <a:chExt cx="10954058" cy="6858000"/>
          </a:xfrm>
        </p:grpSpPr>
        <p:sp>
          <p:nvSpPr>
            <p:cNvPr id="13" name="Rectangle 12">
              <a:extLst>
                <a:ext uri="{FF2B5EF4-FFF2-40B4-BE49-F238E27FC236}">
                  <a16:creationId xmlns:a16="http://schemas.microsoft.com/office/drawing/2014/main" id="{C783424E-B9B3-4D58-988A-26DEDF734F4E}"/>
                </a:ext>
              </a:extLst>
            </p:cNvPr>
            <p:cNvSpPr/>
            <p:nvPr userDrawn="1"/>
          </p:nvSpPr>
          <p:spPr>
            <a:xfrm>
              <a:off x="0" y="0"/>
              <a:ext cx="10954058" cy="136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5" name="Rectangle 14">
              <a:extLst>
                <a:ext uri="{FF2B5EF4-FFF2-40B4-BE49-F238E27FC236}">
                  <a16:creationId xmlns:a16="http://schemas.microsoft.com/office/drawing/2014/main" id="{7332BBED-D126-4DCA-9557-B488A96E405F}"/>
                </a:ext>
              </a:extLst>
            </p:cNvPr>
            <p:cNvSpPr/>
            <p:nvPr userDrawn="1"/>
          </p:nvSpPr>
          <p:spPr>
            <a:xfrm>
              <a:off x="0" y="6721475"/>
              <a:ext cx="10954058" cy="136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sp>
        <p:nvSpPr>
          <p:cNvPr id="7" name="Slide Number Placeholder 6">
            <a:extLst>
              <a:ext uri="{FF2B5EF4-FFF2-40B4-BE49-F238E27FC236}">
                <a16:creationId xmlns:a16="http://schemas.microsoft.com/office/drawing/2014/main" id="{D344EF2B-4C23-4FC2-B680-617BC7D82A7E}"/>
              </a:ext>
            </a:extLst>
          </p:cNvPr>
          <p:cNvSpPr>
            <a:spLocks noGrp="1"/>
          </p:cNvSpPr>
          <p:nvPr>
            <p:ph type="sldNum" sz="quarter" idx="12"/>
          </p:nvPr>
        </p:nvSpPr>
        <p:spPr/>
        <p:txBody>
          <a:bodyPr/>
          <a:lstStyle/>
          <a:p>
            <a:r>
              <a:rPr lang="en-ZA" dirty="0"/>
              <a:t>page </a:t>
            </a:r>
            <a:fld id="{19B51A1E-902D-48AF-9020-955120F399B6}" type="slidenum">
              <a:rPr lang="en-ZA" b="1" i="1" smtClean="0"/>
              <a:pPr/>
              <a:t>‹#›</a:t>
            </a:fld>
            <a:endParaRPr lang="en-ZA" b="1" i="1"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5573044" y="2894682"/>
            <a:ext cx="5085650" cy="1870007"/>
          </a:xfrm>
        </p:spPr>
        <p:txBody>
          <a:bodyPr anchor="b"/>
          <a:lstStyle>
            <a:lvl1pPr algn="r">
              <a:defRPr sz="6600">
                <a:solidFill>
                  <a:schemeClr val="bg1"/>
                </a:solidFill>
              </a:defRPr>
            </a:lvl1pPr>
          </a:lstStyle>
          <a:p>
            <a:r>
              <a:rPr lang="en-US" dirty="0"/>
              <a:t>Thank You</a:t>
            </a:r>
            <a:endParaRPr lang="en-ZA" dirty="0"/>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hasCustomPrompt="1"/>
          </p:nvPr>
        </p:nvSpPr>
        <p:spPr>
          <a:xfrm>
            <a:off x="5573044" y="5025053"/>
            <a:ext cx="4681330" cy="271807"/>
          </a:xfrm>
        </p:spPr>
        <p:txBody>
          <a:bodyPr/>
          <a:lstStyle>
            <a:lvl1pPr marL="0" indent="0" algn="r">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Full Name</a:t>
            </a:r>
          </a:p>
        </p:txBody>
      </p:sp>
      <p:sp>
        <p:nvSpPr>
          <p:cNvPr id="19" name="Text Placeholder 4">
            <a:extLst>
              <a:ext uri="{FF2B5EF4-FFF2-40B4-BE49-F238E27FC236}">
                <a16:creationId xmlns:a16="http://schemas.microsoft.com/office/drawing/2014/main" id="{77D147AD-3B0C-4B21-AE3D-178E0B7E360D}"/>
              </a:ext>
            </a:extLst>
          </p:cNvPr>
          <p:cNvSpPr>
            <a:spLocks noGrp="1"/>
          </p:cNvSpPr>
          <p:nvPr>
            <p:ph type="body" sz="quarter" idx="15" hasCustomPrompt="1"/>
          </p:nvPr>
        </p:nvSpPr>
        <p:spPr>
          <a:xfrm>
            <a:off x="5573044" y="5431223"/>
            <a:ext cx="4681330" cy="252000"/>
          </a:xfrm>
        </p:spPr>
        <p:txBody>
          <a:bodyPr/>
          <a:lstStyle>
            <a:lvl1pPr marL="0" indent="0" algn="r">
              <a:buNone/>
              <a:defRPr sz="1600">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Phone</a:t>
            </a:r>
            <a:endParaRPr lang="en-ZA" dirty="0"/>
          </a:p>
        </p:txBody>
      </p:sp>
      <p:sp>
        <p:nvSpPr>
          <p:cNvPr id="20" name="Text Placeholder 10">
            <a:extLst>
              <a:ext uri="{FF2B5EF4-FFF2-40B4-BE49-F238E27FC236}">
                <a16:creationId xmlns:a16="http://schemas.microsoft.com/office/drawing/2014/main" id="{6EB09218-D127-4641-A366-94360A951A0D}"/>
              </a:ext>
            </a:extLst>
          </p:cNvPr>
          <p:cNvSpPr>
            <a:spLocks noGrp="1"/>
          </p:cNvSpPr>
          <p:nvPr>
            <p:ph type="body" sz="quarter" idx="16" hasCustomPrompt="1"/>
          </p:nvPr>
        </p:nvSpPr>
        <p:spPr>
          <a:xfrm>
            <a:off x="5573044" y="5817586"/>
            <a:ext cx="4681330" cy="252000"/>
          </a:xfrm>
        </p:spPr>
        <p:txBody>
          <a:bodyPr/>
          <a:lstStyle>
            <a:lvl1pPr marL="0" indent="0" algn="r">
              <a:buNone/>
              <a:defRPr sz="1600">
                <a:solidFill>
                  <a:schemeClr val="bg1"/>
                </a:solidFill>
              </a:defRPr>
            </a:lvl1pPr>
          </a:lstStyle>
          <a:p>
            <a:pPr lvl="0"/>
            <a:r>
              <a:rPr lang="en-US" dirty="0"/>
              <a:t>Email</a:t>
            </a:r>
            <a:endParaRPr lang="en-ZA" dirty="0"/>
          </a:p>
        </p:txBody>
      </p:sp>
      <p:sp>
        <p:nvSpPr>
          <p:cNvPr id="21" name="Text Placeholder 15">
            <a:extLst>
              <a:ext uri="{FF2B5EF4-FFF2-40B4-BE49-F238E27FC236}">
                <a16:creationId xmlns:a16="http://schemas.microsoft.com/office/drawing/2014/main" id="{B9C42B1D-23D7-46D7-A8E3-6667AC7EFB66}"/>
              </a:ext>
            </a:extLst>
          </p:cNvPr>
          <p:cNvSpPr>
            <a:spLocks noGrp="1"/>
          </p:cNvSpPr>
          <p:nvPr>
            <p:ph type="body" sz="quarter" idx="17" hasCustomPrompt="1"/>
          </p:nvPr>
        </p:nvSpPr>
        <p:spPr>
          <a:xfrm>
            <a:off x="5573044" y="6203950"/>
            <a:ext cx="4683095" cy="252413"/>
          </a:xfrm>
        </p:spPr>
        <p:txBody>
          <a:bodyPr/>
          <a:lstStyle>
            <a:lvl1pPr marL="0" indent="0" algn="r">
              <a:buNone/>
              <a:defRPr sz="1600">
                <a:solidFill>
                  <a:schemeClr val="bg1"/>
                </a:solidFill>
              </a:defRPr>
            </a:lvl1pPr>
          </a:lstStyle>
          <a:p>
            <a:pPr lvl="0"/>
            <a:r>
              <a:rPr lang="en-US" dirty="0"/>
              <a:t>Website</a:t>
            </a:r>
            <a:endParaRPr lang="en-ZA" dirty="0"/>
          </a:p>
        </p:txBody>
      </p:sp>
    </p:spTree>
    <p:extLst>
      <p:ext uri="{BB962C8B-B14F-4D97-AF65-F5344CB8AC3E}">
        <p14:creationId xmlns:p14="http://schemas.microsoft.com/office/powerpoint/2010/main" val="29303866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C88D655-4406-4239-85EC-50C2308745AA}"/>
              </a:ext>
            </a:extLst>
          </p:cNvPr>
          <p:cNvSpPr/>
          <p:nvPr userDrawn="1"/>
        </p:nvSpPr>
        <p:spPr>
          <a:xfrm>
            <a:off x="145004" y="135743"/>
            <a:ext cx="11909425" cy="6584950"/>
          </a:xfrm>
          <a:prstGeom prst="rect">
            <a:avLst/>
          </a:prstGeom>
          <a:solidFill>
            <a:schemeClr val="accent4">
              <a:lumMod val="5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EC9DDC4F-A427-4A89-A8C8-29E5B3636915}"/>
              </a:ext>
            </a:extLst>
          </p:cNvPr>
          <p:cNvGrpSpPr/>
          <p:nvPr userDrawn="1"/>
        </p:nvGrpSpPr>
        <p:grpSpPr>
          <a:xfrm>
            <a:off x="5277678" y="0"/>
            <a:ext cx="5676382" cy="6858000"/>
            <a:chOff x="0" y="0"/>
            <a:chExt cx="12192000" cy="6858000"/>
          </a:xfrm>
          <a:solidFill>
            <a:schemeClr val="accent1"/>
          </a:solidFill>
        </p:grpSpPr>
        <p:sp>
          <p:nvSpPr>
            <p:cNvPr id="16" name="Rectangle 15">
              <a:extLst>
                <a:ext uri="{FF2B5EF4-FFF2-40B4-BE49-F238E27FC236}">
                  <a16:creationId xmlns:a16="http://schemas.microsoft.com/office/drawing/2014/main" id="{2116DDCD-23BC-4768-B673-35E1C415BFCE}"/>
                </a:ext>
              </a:extLst>
            </p:cNvPr>
            <p:cNvSpPr/>
            <p:nvPr userDrawn="1"/>
          </p:nvSpPr>
          <p:spPr>
            <a:xfrm>
              <a:off x="0" y="0"/>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8" name="Rectangle 17">
              <a:extLst>
                <a:ext uri="{FF2B5EF4-FFF2-40B4-BE49-F238E27FC236}">
                  <a16:creationId xmlns:a16="http://schemas.microsoft.com/office/drawing/2014/main" id="{290EB2DE-F6E9-449A-BC72-D4F6DBBB6343}"/>
                </a:ext>
              </a:extLst>
            </p:cNvPr>
            <p:cNvSpPr/>
            <p:nvPr userDrawn="1"/>
          </p:nvSpPr>
          <p:spPr>
            <a:xfrm>
              <a:off x="0" y="6721475"/>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sp>
        <p:nvSpPr>
          <p:cNvPr id="11" name="Rectangle 10">
            <a:extLst>
              <a:ext uri="{FF2B5EF4-FFF2-40B4-BE49-F238E27FC236}">
                <a16:creationId xmlns:a16="http://schemas.microsoft.com/office/drawing/2014/main" id="{3E534836-D52B-45E3-A123-FB9FFE3E0AE5}"/>
              </a:ext>
            </a:extLst>
          </p:cNvPr>
          <p:cNvSpPr/>
          <p:nvPr userDrawn="1"/>
        </p:nvSpPr>
        <p:spPr>
          <a:xfrm rot="5400000">
            <a:off x="4823394" y="590809"/>
            <a:ext cx="6584950" cy="5676382"/>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5573044" y="3674372"/>
            <a:ext cx="5085650" cy="1870007"/>
          </a:xfrm>
        </p:spPr>
        <p:txBody>
          <a:bodyPr anchor="b"/>
          <a:lstStyle>
            <a:lvl1pPr algn="r">
              <a:defRPr sz="4500">
                <a:solidFill>
                  <a:schemeClr val="bg1"/>
                </a:solidFill>
              </a:defRPr>
            </a:lvl1pPr>
          </a:lstStyle>
          <a:p>
            <a:r>
              <a:rPr lang="en-US" dirty="0"/>
              <a:t>Click to edit your presentation title</a:t>
            </a:r>
            <a:endParaRPr lang="en-ZA" dirty="0"/>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5573044" y="5711550"/>
            <a:ext cx="5085650" cy="691666"/>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dirty="0"/>
          </a:p>
        </p:txBody>
      </p:sp>
    </p:spTree>
    <p:extLst>
      <p:ext uri="{BB962C8B-B14F-4D97-AF65-F5344CB8AC3E}">
        <p14:creationId xmlns:p14="http://schemas.microsoft.com/office/powerpoint/2010/main" val="17571908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4"/>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E534836-D52B-45E3-A123-FB9FFE3E0AE5}"/>
              </a:ext>
            </a:extLst>
          </p:cNvPr>
          <p:cNvSpPr/>
          <p:nvPr userDrawn="1"/>
        </p:nvSpPr>
        <p:spPr>
          <a:xfrm rot="5400000">
            <a:off x="4823394" y="590809"/>
            <a:ext cx="6584950" cy="5676382"/>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5573044" y="3674372"/>
            <a:ext cx="5085650" cy="1870007"/>
          </a:xfrm>
        </p:spPr>
        <p:txBody>
          <a:bodyPr anchor="b"/>
          <a:lstStyle>
            <a:lvl1pPr algn="r">
              <a:defRPr sz="4500">
                <a:solidFill>
                  <a:schemeClr val="bg1"/>
                </a:solidFill>
              </a:defRPr>
            </a:lvl1pPr>
          </a:lstStyle>
          <a:p>
            <a:r>
              <a:rPr lang="en-US" dirty="0"/>
              <a:t>Divider Slide Title</a:t>
            </a:r>
            <a:endParaRPr lang="en-ZA" dirty="0"/>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5573044" y="5711550"/>
            <a:ext cx="5085650" cy="691666"/>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dirty="0"/>
          </a:p>
        </p:txBody>
      </p:sp>
      <p:sp>
        <p:nvSpPr>
          <p:cNvPr id="7" name="Slide Number Placeholder 6">
            <a:extLst>
              <a:ext uri="{FF2B5EF4-FFF2-40B4-BE49-F238E27FC236}">
                <a16:creationId xmlns:a16="http://schemas.microsoft.com/office/drawing/2014/main" id="{D344EF2B-4C23-4FC2-B680-617BC7D82A7E}"/>
              </a:ext>
            </a:extLst>
          </p:cNvPr>
          <p:cNvSpPr>
            <a:spLocks noGrp="1"/>
          </p:cNvSpPr>
          <p:nvPr>
            <p:ph type="sldNum" sz="quarter" idx="12"/>
          </p:nvPr>
        </p:nvSpPr>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401478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with Image">
    <p:bg>
      <p:bgPr>
        <a:solidFill>
          <a:schemeClr val="accent4"/>
        </a:solidFill>
        <a:effectLst/>
      </p:bgPr>
    </p:bg>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96DB5B0F-1BA3-4AE0-9821-FC62BA98D422}"/>
              </a:ext>
            </a:extLst>
          </p:cNvPr>
          <p:cNvSpPr>
            <a:spLocks noGrp="1"/>
          </p:cNvSpPr>
          <p:nvPr>
            <p:ph type="pic" sz="quarter" idx="10" hasCustomPrompt="1"/>
          </p:nvPr>
        </p:nvSpPr>
        <p:spPr>
          <a:xfrm>
            <a:off x="136525" y="136525"/>
            <a:ext cx="10817535" cy="6584950"/>
          </a:xfrm>
        </p:spPr>
        <p:txBody>
          <a:bodyPr lIns="1080000" tIns="0" rIns="0" bIns="0" anchor="ctr"/>
          <a:lstStyle>
            <a:lvl1pPr marL="0" indent="0" algn="l">
              <a:buNone/>
              <a:defRPr i="1">
                <a:solidFill>
                  <a:schemeClr val="bg1"/>
                </a:solidFill>
                <a:latin typeface="Times New Roman" panose="02020603050405020304" pitchFamily="18" charset="0"/>
                <a:cs typeface="Times New Roman" panose="02020603050405020304" pitchFamily="18" charset="0"/>
              </a:defRPr>
            </a:lvl1pPr>
          </a:lstStyle>
          <a:p>
            <a:r>
              <a:rPr lang="en-ZA" dirty="0"/>
              <a:t>Insert or Drag and Drop Photo </a:t>
            </a:r>
            <a:br>
              <a:rPr lang="en-ZA" dirty="0"/>
            </a:br>
            <a:r>
              <a:rPr lang="en-ZA" dirty="0"/>
              <a:t>then Send to Back for overlay effect</a:t>
            </a:r>
          </a:p>
        </p:txBody>
      </p:sp>
      <p:sp>
        <p:nvSpPr>
          <p:cNvPr id="11" name="Rectangle 10">
            <a:extLst>
              <a:ext uri="{FF2B5EF4-FFF2-40B4-BE49-F238E27FC236}">
                <a16:creationId xmlns:a16="http://schemas.microsoft.com/office/drawing/2014/main" id="{3E534836-D52B-45E3-A123-FB9FFE3E0AE5}"/>
              </a:ext>
            </a:extLst>
          </p:cNvPr>
          <p:cNvSpPr/>
          <p:nvPr userDrawn="1"/>
        </p:nvSpPr>
        <p:spPr>
          <a:xfrm rot="5400000">
            <a:off x="4823394" y="590809"/>
            <a:ext cx="6584950" cy="5676382"/>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5573044" y="3674372"/>
            <a:ext cx="5085650" cy="1870007"/>
          </a:xfrm>
        </p:spPr>
        <p:txBody>
          <a:bodyPr anchor="b"/>
          <a:lstStyle>
            <a:lvl1pPr algn="r">
              <a:defRPr sz="4500">
                <a:solidFill>
                  <a:schemeClr val="bg1"/>
                </a:solidFill>
              </a:defRPr>
            </a:lvl1pPr>
          </a:lstStyle>
          <a:p>
            <a:r>
              <a:rPr lang="en-US" dirty="0"/>
              <a:t>Divider Slide Title</a:t>
            </a:r>
            <a:endParaRPr lang="en-ZA" dirty="0"/>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5573044" y="5711550"/>
            <a:ext cx="5085650" cy="691666"/>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dirty="0"/>
          </a:p>
        </p:txBody>
      </p:sp>
      <p:sp>
        <p:nvSpPr>
          <p:cNvPr id="7" name="Slide Number Placeholder 6">
            <a:extLst>
              <a:ext uri="{FF2B5EF4-FFF2-40B4-BE49-F238E27FC236}">
                <a16:creationId xmlns:a16="http://schemas.microsoft.com/office/drawing/2014/main" id="{D344EF2B-4C23-4FC2-B680-617BC7D82A7E}"/>
              </a:ext>
            </a:extLst>
          </p:cNvPr>
          <p:cNvSpPr>
            <a:spLocks noGrp="1"/>
          </p:cNvSpPr>
          <p:nvPr>
            <p:ph type="sldNum" sz="quarter" idx="12"/>
          </p:nvPr>
        </p:nvSpPr>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2860636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Intro Copy">
    <p:bg>
      <p:bgPr>
        <a:solidFill>
          <a:schemeClr val="bg1">
            <a:lumMod val="95000"/>
          </a:schemeClr>
        </a:solidFill>
        <a:effectLst/>
      </p:bgPr>
    </p:bg>
    <p:spTree>
      <p:nvGrpSpPr>
        <p:cNvPr id="1" name=""/>
        <p:cNvGrpSpPr/>
        <p:nvPr/>
      </p:nvGrpSpPr>
      <p:grpSpPr>
        <a:xfrm>
          <a:off x="0" y="0"/>
          <a:ext cx="0" cy="0"/>
          <a:chOff x="0" y="0"/>
          <a:chExt cx="0" cy="0"/>
        </a:xfrm>
      </p:grpSpPr>
      <p:sp>
        <p:nvSpPr>
          <p:cNvPr id="10" name="Picture Placeholder 22">
            <a:extLst>
              <a:ext uri="{FF2B5EF4-FFF2-40B4-BE49-F238E27FC236}">
                <a16:creationId xmlns:a16="http://schemas.microsoft.com/office/drawing/2014/main" id="{785590BE-5BE1-4AF5-B0F8-7D999658F3F8}"/>
              </a:ext>
            </a:extLst>
          </p:cNvPr>
          <p:cNvSpPr>
            <a:spLocks noGrp="1"/>
          </p:cNvSpPr>
          <p:nvPr>
            <p:ph type="pic" sz="quarter" idx="10" hasCustomPrompt="1"/>
          </p:nvPr>
        </p:nvSpPr>
        <p:spPr>
          <a:xfrm>
            <a:off x="5277678" y="136525"/>
            <a:ext cx="5676382" cy="6584950"/>
          </a:xfrm>
          <a:solidFill>
            <a:schemeClr val="accent4">
              <a:lumMod val="50000"/>
            </a:schemeClr>
          </a:solidFill>
        </p:spPr>
        <p:txBody>
          <a:bodyPr lIns="0" tIns="1512000" rIns="0" bIns="0" anchor="t"/>
          <a:lstStyle>
            <a:lvl1pPr marL="0" indent="0" algn="ctr">
              <a:buNone/>
              <a:defRPr i="1">
                <a:solidFill>
                  <a:schemeClr val="bg1"/>
                </a:solidFill>
                <a:latin typeface="Times New Roman" panose="02020603050405020304" pitchFamily="18" charset="0"/>
                <a:cs typeface="Times New Roman" panose="02020603050405020304" pitchFamily="18" charset="0"/>
              </a:defRPr>
            </a:lvl1pPr>
          </a:lstStyle>
          <a:p>
            <a:r>
              <a:rPr lang="en-ZA" dirty="0"/>
              <a:t>Insert or Drag and Drop Photo </a:t>
            </a:r>
            <a:br>
              <a:rPr lang="en-ZA" dirty="0"/>
            </a:br>
            <a:r>
              <a:rPr lang="en-ZA" dirty="0"/>
              <a:t>then Send to Back for overlay effect</a:t>
            </a:r>
          </a:p>
        </p:txBody>
      </p:sp>
      <p:sp>
        <p:nvSpPr>
          <p:cNvPr id="11" name="Rectangle 10">
            <a:extLst>
              <a:ext uri="{FF2B5EF4-FFF2-40B4-BE49-F238E27FC236}">
                <a16:creationId xmlns:a16="http://schemas.microsoft.com/office/drawing/2014/main" id="{3E534836-D52B-45E3-A123-FB9FFE3E0AE5}"/>
              </a:ext>
            </a:extLst>
          </p:cNvPr>
          <p:cNvSpPr/>
          <p:nvPr userDrawn="1"/>
        </p:nvSpPr>
        <p:spPr>
          <a:xfrm rot="5400000">
            <a:off x="4823394" y="590809"/>
            <a:ext cx="6584950" cy="5676382"/>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7" name="Slide Number Placeholder 6">
            <a:extLst>
              <a:ext uri="{FF2B5EF4-FFF2-40B4-BE49-F238E27FC236}">
                <a16:creationId xmlns:a16="http://schemas.microsoft.com/office/drawing/2014/main" id="{D344EF2B-4C23-4FC2-B680-617BC7D82A7E}"/>
              </a:ext>
            </a:extLst>
          </p:cNvPr>
          <p:cNvSpPr>
            <a:spLocks noGrp="1"/>
          </p:cNvSpPr>
          <p:nvPr>
            <p:ph type="sldNum" sz="quarter" idx="12"/>
          </p:nvPr>
        </p:nvSpPr>
        <p:spPr/>
        <p:txBody>
          <a:bodyPr/>
          <a:lstStyle/>
          <a:p>
            <a:r>
              <a:rPr lang="en-ZA" dirty="0"/>
              <a:t>page </a:t>
            </a:r>
            <a:fld id="{19B51A1E-902D-48AF-9020-955120F399B6}" type="slidenum">
              <a:rPr lang="en-ZA" b="1" i="1" smtClean="0"/>
              <a:pPr/>
              <a:t>‹#›</a:t>
            </a:fld>
            <a:endParaRPr lang="en-ZA" b="1" i="1" dirty="0"/>
          </a:p>
        </p:txBody>
      </p:sp>
      <p:sp>
        <p:nvSpPr>
          <p:cNvPr id="12" name="Content Placeholder 2">
            <a:extLst>
              <a:ext uri="{FF2B5EF4-FFF2-40B4-BE49-F238E27FC236}">
                <a16:creationId xmlns:a16="http://schemas.microsoft.com/office/drawing/2014/main" id="{70C5F94B-D0C9-41CA-8885-CBEA4C917545}"/>
              </a:ext>
            </a:extLst>
          </p:cNvPr>
          <p:cNvSpPr>
            <a:spLocks noGrp="1"/>
          </p:cNvSpPr>
          <p:nvPr>
            <p:ph idx="13"/>
          </p:nvPr>
        </p:nvSpPr>
        <p:spPr>
          <a:xfrm>
            <a:off x="432001" y="3674372"/>
            <a:ext cx="4444800" cy="2728844"/>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grpSp>
        <p:nvGrpSpPr>
          <p:cNvPr id="8" name="Group 7">
            <a:extLst>
              <a:ext uri="{FF2B5EF4-FFF2-40B4-BE49-F238E27FC236}">
                <a16:creationId xmlns:a16="http://schemas.microsoft.com/office/drawing/2014/main" id="{83D56AE9-6D9F-474C-A5AA-1064B66023B2}"/>
              </a:ext>
            </a:extLst>
          </p:cNvPr>
          <p:cNvGrpSpPr/>
          <p:nvPr userDrawn="1"/>
        </p:nvGrpSpPr>
        <p:grpSpPr>
          <a:xfrm>
            <a:off x="5277678" y="0"/>
            <a:ext cx="5676381" cy="6858000"/>
            <a:chOff x="0" y="0"/>
            <a:chExt cx="12192000" cy="6858000"/>
          </a:xfrm>
          <a:solidFill>
            <a:schemeClr val="accent1"/>
          </a:solidFill>
        </p:grpSpPr>
        <p:sp>
          <p:nvSpPr>
            <p:cNvPr id="9" name="Rectangle 8">
              <a:extLst>
                <a:ext uri="{FF2B5EF4-FFF2-40B4-BE49-F238E27FC236}">
                  <a16:creationId xmlns:a16="http://schemas.microsoft.com/office/drawing/2014/main" id="{25FC2C23-C626-4C00-83A4-E40C9C7E8F5A}"/>
                </a:ext>
              </a:extLst>
            </p:cNvPr>
            <p:cNvSpPr/>
            <p:nvPr userDrawn="1"/>
          </p:nvSpPr>
          <p:spPr>
            <a:xfrm>
              <a:off x="0" y="0"/>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3" name="Rectangle 12">
              <a:extLst>
                <a:ext uri="{FF2B5EF4-FFF2-40B4-BE49-F238E27FC236}">
                  <a16:creationId xmlns:a16="http://schemas.microsoft.com/office/drawing/2014/main" id="{06E2D5A7-6879-488F-81C7-1B8BA84D430F}"/>
                </a:ext>
              </a:extLst>
            </p:cNvPr>
            <p:cNvSpPr/>
            <p:nvPr userDrawn="1"/>
          </p:nvSpPr>
          <p:spPr>
            <a:xfrm>
              <a:off x="0" y="6721475"/>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5573044" y="3674373"/>
            <a:ext cx="5085650" cy="720000"/>
          </a:xfrm>
        </p:spPr>
        <p:txBody>
          <a:bodyPr anchor="b"/>
          <a:lstStyle>
            <a:lvl1pPr algn="r">
              <a:defRPr sz="4500">
                <a:solidFill>
                  <a:schemeClr val="bg1"/>
                </a:solidFill>
              </a:defRPr>
            </a:lvl1pPr>
          </a:lstStyle>
          <a:p>
            <a:r>
              <a:rPr lang="en-US" dirty="0"/>
              <a:t>Divider Slide Title</a:t>
            </a:r>
            <a:endParaRPr lang="en-ZA" dirty="0"/>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5573044" y="4608000"/>
            <a:ext cx="5085650" cy="1800000"/>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dirty="0"/>
          </a:p>
        </p:txBody>
      </p:sp>
    </p:spTree>
    <p:extLst>
      <p:ext uri="{BB962C8B-B14F-4D97-AF65-F5344CB8AC3E}">
        <p14:creationId xmlns:p14="http://schemas.microsoft.com/office/powerpoint/2010/main" val="351855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Bulle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a:xfrm>
            <a:off x="432000" y="432000"/>
            <a:ext cx="10143235" cy="432000"/>
          </a:xfrm>
        </p:spPr>
        <p:txBody>
          <a:bodyPr/>
          <a:lstStyle>
            <a:lvl1pPr>
              <a:defRPr>
                <a:solidFill>
                  <a:schemeClr val="tx1">
                    <a:lumMod val="75000"/>
                    <a:lumOff val="25000"/>
                  </a:schemeClr>
                </a:solidFill>
              </a:defRPr>
            </a:lvl1pPr>
          </a:lstStyle>
          <a:p>
            <a:r>
              <a:rPr lang="en-US"/>
              <a:t>Click to edit Master title style</a:t>
            </a:r>
            <a:endParaRPr lang="en-ZA" dirty="0"/>
          </a:p>
        </p:txBody>
      </p:sp>
      <p:sp>
        <p:nvSpPr>
          <p:cNvPr id="5" name="Text Placeholder 4">
            <a:extLst>
              <a:ext uri="{FF2B5EF4-FFF2-40B4-BE49-F238E27FC236}">
                <a16:creationId xmlns:a16="http://schemas.microsoft.com/office/drawing/2014/main" id="{D52B871F-F800-4B02-8408-FF5D438CFEC4}"/>
              </a:ext>
            </a:extLst>
          </p:cNvPr>
          <p:cNvSpPr>
            <a:spLocks noGrp="1"/>
          </p:cNvSpPr>
          <p:nvPr>
            <p:ph type="body" sz="quarter" idx="13" hasCustomPrompt="1"/>
          </p:nvPr>
        </p:nvSpPr>
        <p:spPr>
          <a:xfrm>
            <a:off x="431800" y="1008000"/>
            <a:ext cx="10144125" cy="252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Subtitle</a:t>
            </a:r>
            <a:endParaRPr lang="en-ZA" dirty="0"/>
          </a:p>
        </p:txBody>
      </p:sp>
      <p:sp>
        <p:nvSpPr>
          <p:cNvPr id="4" name="Rectangle 3">
            <a:extLst>
              <a:ext uri="{FF2B5EF4-FFF2-40B4-BE49-F238E27FC236}">
                <a16:creationId xmlns:a16="http://schemas.microsoft.com/office/drawing/2014/main" id="{9CA47B37-80B0-5A4F-BDC3-DE42D5B2D34F}"/>
              </a:ext>
            </a:extLst>
          </p:cNvPr>
          <p:cNvSpPr/>
          <p:nvPr userDrawn="1"/>
        </p:nvSpPr>
        <p:spPr>
          <a:xfrm>
            <a:off x="634213"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Picture Placeholder 15">
            <a:extLst>
              <a:ext uri="{FF2B5EF4-FFF2-40B4-BE49-F238E27FC236}">
                <a16:creationId xmlns:a16="http://schemas.microsoft.com/office/drawing/2014/main" id="{9BEFB849-10AA-4702-9225-F101A3158C66}"/>
              </a:ext>
            </a:extLst>
          </p:cNvPr>
          <p:cNvSpPr>
            <a:spLocks noGrp="1"/>
          </p:cNvSpPr>
          <p:nvPr>
            <p:ph type="pic" sz="quarter" idx="41" hasCustomPrompt="1"/>
          </p:nvPr>
        </p:nvSpPr>
        <p:spPr>
          <a:xfrm>
            <a:off x="931393"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6" name="Text Placeholder 8">
            <a:extLst>
              <a:ext uri="{FF2B5EF4-FFF2-40B4-BE49-F238E27FC236}">
                <a16:creationId xmlns:a16="http://schemas.microsoft.com/office/drawing/2014/main" id="{F1427EE8-A6A1-4664-99FB-B4F84FEE6037}"/>
              </a:ext>
            </a:extLst>
          </p:cNvPr>
          <p:cNvSpPr>
            <a:spLocks noGrp="1"/>
          </p:cNvSpPr>
          <p:nvPr>
            <p:ph type="body" sz="quarter" idx="17" hasCustomPrompt="1"/>
          </p:nvPr>
        </p:nvSpPr>
        <p:spPr>
          <a:xfrm>
            <a:off x="431800"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8" name="Text Placeholder 10">
            <a:extLst>
              <a:ext uri="{FF2B5EF4-FFF2-40B4-BE49-F238E27FC236}">
                <a16:creationId xmlns:a16="http://schemas.microsoft.com/office/drawing/2014/main" id="{A9EE837D-7E70-4B33-89AA-1B0A10FAEEFD}"/>
              </a:ext>
            </a:extLst>
          </p:cNvPr>
          <p:cNvSpPr>
            <a:spLocks noGrp="1"/>
          </p:cNvSpPr>
          <p:nvPr>
            <p:ph type="body" sz="quarter" idx="18" hasCustomPrompt="1"/>
          </p:nvPr>
        </p:nvSpPr>
        <p:spPr>
          <a:xfrm>
            <a:off x="431800"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23" name="Rectangle 22">
            <a:extLst>
              <a:ext uri="{FF2B5EF4-FFF2-40B4-BE49-F238E27FC236}">
                <a16:creationId xmlns:a16="http://schemas.microsoft.com/office/drawing/2014/main" id="{1A6AC2DF-47CD-A743-A120-FBE75B801CF3}"/>
              </a:ext>
            </a:extLst>
          </p:cNvPr>
          <p:cNvSpPr/>
          <p:nvPr userDrawn="1"/>
        </p:nvSpPr>
        <p:spPr>
          <a:xfrm>
            <a:off x="2765072"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Picture Placeholder 15">
            <a:extLst>
              <a:ext uri="{FF2B5EF4-FFF2-40B4-BE49-F238E27FC236}">
                <a16:creationId xmlns:a16="http://schemas.microsoft.com/office/drawing/2014/main" id="{950FDCA0-F98B-4045-84D2-96B0C07C3261}"/>
              </a:ext>
            </a:extLst>
          </p:cNvPr>
          <p:cNvSpPr>
            <a:spLocks noGrp="1"/>
          </p:cNvSpPr>
          <p:nvPr>
            <p:ph type="pic" sz="quarter" idx="47" hasCustomPrompt="1"/>
          </p:nvPr>
        </p:nvSpPr>
        <p:spPr>
          <a:xfrm>
            <a:off x="3062252"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9" name="Text Placeholder 8">
            <a:extLst>
              <a:ext uri="{FF2B5EF4-FFF2-40B4-BE49-F238E27FC236}">
                <a16:creationId xmlns:a16="http://schemas.microsoft.com/office/drawing/2014/main" id="{FAC72777-DABE-4857-9555-EC68421F02A3}"/>
              </a:ext>
            </a:extLst>
          </p:cNvPr>
          <p:cNvSpPr>
            <a:spLocks noGrp="1"/>
          </p:cNvSpPr>
          <p:nvPr>
            <p:ph type="body" sz="quarter" idx="33" hasCustomPrompt="1"/>
          </p:nvPr>
        </p:nvSpPr>
        <p:spPr>
          <a:xfrm>
            <a:off x="2562659"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10" name="Text Placeholder 10">
            <a:extLst>
              <a:ext uri="{FF2B5EF4-FFF2-40B4-BE49-F238E27FC236}">
                <a16:creationId xmlns:a16="http://schemas.microsoft.com/office/drawing/2014/main" id="{F5D4A1CD-8452-4E28-8B2B-1A89277B89BF}"/>
              </a:ext>
            </a:extLst>
          </p:cNvPr>
          <p:cNvSpPr>
            <a:spLocks noGrp="1"/>
          </p:cNvSpPr>
          <p:nvPr>
            <p:ph type="body" sz="quarter" idx="34" hasCustomPrompt="1"/>
          </p:nvPr>
        </p:nvSpPr>
        <p:spPr>
          <a:xfrm>
            <a:off x="2562659"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24" name="Rectangle 23">
            <a:extLst>
              <a:ext uri="{FF2B5EF4-FFF2-40B4-BE49-F238E27FC236}">
                <a16:creationId xmlns:a16="http://schemas.microsoft.com/office/drawing/2014/main" id="{17E0F6BC-FBF2-3048-B833-61609739028C}"/>
              </a:ext>
            </a:extLst>
          </p:cNvPr>
          <p:cNvSpPr/>
          <p:nvPr userDrawn="1"/>
        </p:nvSpPr>
        <p:spPr>
          <a:xfrm>
            <a:off x="4895931"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Picture Placeholder 15">
            <a:extLst>
              <a:ext uri="{FF2B5EF4-FFF2-40B4-BE49-F238E27FC236}">
                <a16:creationId xmlns:a16="http://schemas.microsoft.com/office/drawing/2014/main" id="{6C44DD27-06F8-5E4B-A3C6-697621E92BE8}"/>
              </a:ext>
            </a:extLst>
          </p:cNvPr>
          <p:cNvSpPr>
            <a:spLocks noGrp="1"/>
          </p:cNvSpPr>
          <p:nvPr>
            <p:ph type="pic" sz="quarter" idx="48" hasCustomPrompt="1"/>
          </p:nvPr>
        </p:nvSpPr>
        <p:spPr>
          <a:xfrm>
            <a:off x="5193111"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11" name="Text Placeholder 8">
            <a:extLst>
              <a:ext uri="{FF2B5EF4-FFF2-40B4-BE49-F238E27FC236}">
                <a16:creationId xmlns:a16="http://schemas.microsoft.com/office/drawing/2014/main" id="{86592013-2150-45F9-9877-1E4E3C1AFC32}"/>
              </a:ext>
            </a:extLst>
          </p:cNvPr>
          <p:cNvSpPr>
            <a:spLocks noGrp="1"/>
          </p:cNvSpPr>
          <p:nvPr>
            <p:ph type="body" sz="quarter" idx="35" hasCustomPrompt="1"/>
          </p:nvPr>
        </p:nvSpPr>
        <p:spPr>
          <a:xfrm>
            <a:off x="4693518"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12" name="Text Placeholder 10">
            <a:extLst>
              <a:ext uri="{FF2B5EF4-FFF2-40B4-BE49-F238E27FC236}">
                <a16:creationId xmlns:a16="http://schemas.microsoft.com/office/drawing/2014/main" id="{3A7F7E8E-86F4-45B9-8D2D-E2C1A4FF3612}"/>
              </a:ext>
            </a:extLst>
          </p:cNvPr>
          <p:cNvSpPr>
            <a:spLocks noGrp="1"/>
          </p:cNvSpPr>
          <p:nvPr>
            <p:ph type="body" sz="quarter" idx="36" hasCustomPrompt="1"/>
          </p:nvPr>
        </p:nvSpPr>
        <p:spPr>
          <a:xfrm>
            <a:off x="4693518"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25" name="Rectangle 24">
            <a:extLst>
              <a:ext uri="{FF2B5EF4-FFF2-40B4-BE49-F238E27FC236}">
                <a16:creationId xmlns:a16="http://schemas.microsoft.com/office/drawing/2014/main" id="{D0B0310F-833E-864C-9FB7-B2B2A6714808}"/>
              </a:ext>
            </a:extLst>
          </p:cNvPr>
          <p:cNvSpPr/>
          <p:nvPr userDrawn="1"/>
        </p:nvSpPr>
        <p:spPr>
          <a:xfrm>
            <a:off x="7026790"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Picture Placeholder 15">
            <a:extLst>
              <a:ext uri="{FF2B5EF4-FFF2-40B4-BE49-F238E27FC236}">
                <a16:creationId xmlns:a16="http://schemas.microsoft.com/office/drawing/2014/main" id="{B5386843-2347-C744-B933-1DD36A7C8E7D}"/>
              </a:ext>
            </a:extLst>
          </p:cNvPr>
          <p:cNvSpPr>
            <a:spLocks noGrp="1"/>
          </p:cNvSpPr>
          <p:nvPr>
            <p:ph type="pic" sz="quarter" idx="49" hasCustomPrompt="1"/>
          </p:nvPr>
        </p:nvSpPr>
        <p:spPr>
          <a:xfrm>
            <a:off x="7323970"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13" name="Text Placeholder 8">
            <a:extLst>
              <a:ext uri="{FF2B5EF4-FFF2-40B4-BE49-F238E27FC236}">
                <a16:creationId xmlns:a16="http://schemas.microsoft.com/office/drawing/2014/main" id="{B788C19C-2FDB-4A6C-969F-32022D374E97}"/>
              </a:ext>
            </a:extLst>
          </p:cNvPr>
          <p:cNvSpPr>
            <a:spLocks noGrp="1"/>
          </p:cNvSpPr>
          <p:nvPr>
            <p:ph type="body" sz="quarter" idx="37" hasCustomPrompt="1"/>
          </p:nvPr>
        </p:nvSpPr>
        <p:spPr>
          <a:xfrm>
            <a:off x="6824377"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14" name="Text Placeholder 10">
            <a:extLst>
              <a:ext uri="{FF2B5EF4-FFF2-40B4-BE49-F238E27FC236}">
                <a16:creationId xmlns:a16="http://schemas.microsoft.com/office/drawing/2014/main" id="{CCD08E75-AE8E-4E97-AD27-167DA938152E}"/>
              </a:ext>
            </a:extLst>
          </p:cNvPr>
          <p:cNvSpPr>
            <a:spLocks noGrp="1"/>
          </p:cNvSpPr>
          <p:nvPr>
            <p:ph type="body" sz="quarter" idx="38" hasCustomPrompt="1"/>
          </p:nvPr>
        </p:nvSpPr>
        <p:spPr>
          <a:xfrm>
            <a:off x="6824377"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26" name="Rectangle 25">
            <a:extLst>
              <a:ext uri="{FF2B5EF4-FFF2-40B4-BE49-F238E27FC236}">
                <a16:creationId xmlns:a16="http://schemas.microsoft.com/office/drawing/2014/main" id="{F906D597-BA39-4C4D-833F-CC0EE989B51C}"/>
              </a:ext>
            </a:extLst>
          </p:cNvPr>
          <p:cNvSpPr/>
          <p:nvPr userDrawn="1"/>
        </p:nvSpPr>
        <p:spPr>
          <a:xfrm>
            <a:off x="9157648"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Picture Placeholder 15">
            <a:extLst>
              <a:ext uri="{FF2B5EF4-FFF2-40B4-BE49-F238E27FC236}">
                <a16:creationId xmlns:a16="http://schemas.microsoft.com/office/drawing/2014/main" id="{A768E49A-CED3-8F42-97CF-C7E360393704}"/>
              </a:ext>
            </a:extLst>
          </p:cNvPr>
          <p:cNvSpPr>
            <a:spLocks noGrp="1"/>
          </p:cNvSpPr>
          <p:nvPr>
            <p:ph type="pic" sz="quarter" idx="50" hasCustomPrompt="1"/>
          </p:nvPr>
        </p:nvSpPr>
        <p:spPr>
          <a:xfrm>
            <a:off x="9454828"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15" name="Text Placeholder 8">
            <a:extLst>
              <a:ext uri="{FF2B5EF4-FFF2-40B4-BE49-F238E27FC236}">
                <a16:creationId xmlns:a16="http://schemas.microsoft.com/office/drawing/2014/main" id="{3A12930B-8731-45E4-B3E3-DC1419155EC3}"/>
              </a:ext>
            </a:extLst>
          </p:cNvPr>
          <p:cNvSpPr>
            <a:spLocks noGrp="1"/>
          </p:cNvSpPr>
          <p:nvPr>
            <p:ph type="body" sz="quarter" idx="39" hasCustomPrompt="1"/>
          </p:nvPr>
        </p:nvSpPr>
        <p:spPr>
          <a:xfrm>
            <a:off x="8955235"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16" name="Text Placeholder 10">
            <a:extLst>
              <a:ext uri="{FF2B5EF4-FFF2-40B4-BE49-F238E27FC236}">
                <a16:creationId xmlns:a16="http://schemas.microsoft.com/office/drawing/2014/main" id="{5E102C08-A9A7-47C6-82C1-58FFBD85289D}"/>
              </a:ext>
            </a:extLst>
          </p:cNvPr>
          <p:cNvSpPr>
            <a:spLocks noGrp="1"/>
          </p:cNvSpPr>
          <p:nvPr>
            <p:ph type="body" sz="quarter" idx="40" hasCustomPrompt="1"/>
          </p:nvPr>
        </p:nvSpPr>
        <p:spPr>
          <a:xfrm>
            <a:off x="8955235"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ZA" dirty="0"/>
              <a:t>Add a footer</a:t>
            </a:r>
          </a:p>
        </p:txBody>
      </p:sp>
      <p:sp>
        <p:nvSpPr>
          <p:cNvPr id="22" name="Slide Number Placeholder 6">
            <a:extLst>
              <a:ext uri="{FF2B5EF4-FFF2-40B4-BE49-F238E27FC236}">
                <a16:creationId xmlns:a16="http://schemas.microsoft.com/office/drawing/2014/main" id="{40C2B055-E680-DE47-949A-41B3A5A9204A}"/>
              </a:ext>
            </a:extLst>
          </p:cNvPr>
          <p:cNvSpPr>
            <a:spLocks noGrp="1"/>
          </p:cNvSpPr>
          <p:nvPr>
            <p:ph type="sldNum" sz="quarter" idx="46"/>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3421750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Bullets 3X">
    <p:bg>
      <p:bgPr>
        <a:solidFill>
          <a:schemeClr val="bg1">
            <a:lumMod val="95000"/>
          </a:schemeClr>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E3B0AD5-3645-8443-891F-C0E1D9763D7A}"/>
              </a:ext>
            </a:extLst>
          </p:cNvPr>
          <p:cNvSpPr/>
          <p:nvPr userDrawn="1"/>
        </p:nvSpPr>
        <p:spPr>
          <a:xfrm>
            <a:off x="634213"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Picture Placeholder 15">
            <a:extLst>
              <a:ext uri="{FF2B5EF4-FFF2-40B4-BE49-F238E27FC236}">
                <a16:creationId xmlns:a16="http://schemas.microsoft.com/office/drawing/2014/main" id="{58E0D31A-DD56-EF4B-A0DC-8130892CA19D}"/>
              </a:ext>
            </a:extLst>
          </p:cNvPr>
          <p:cNvSpPr>
            <a:spLocks noGrp="1"/>
          </p:cNvSpPr>
          <p:nvPr>
            <p:ph type="pic" sz="quarter" idx="45" hasCustomPrompt="1"/>
          </p:nvPr>
        </p:nvSpPr>
        <p:spPr>
          <a:xfrm>
            <a:off x="931393"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16" name="Text Placeholder 8">
            <a:extLst>
              <a:ext uri="{FF2B5EF4-FFF2-40B4-BE49-F238E27FC236}">
                <a16:creationId xmlns:a16="http://schemas.microsoft.com/office/drawing/2014/main" id="{DB2281E6-0C7F-4B74-AABC-FC737C5B9605}"/>
              </a:ext>
            </a:extLst>
          </p:cNvPr>
          <p:cNvSpPr>
            <a:spLocks noGrp="1"/>
          </p:cNvSpPr>
          <p:nvPr>
            <p:ph type="body" sz="quarter" idx="17" hasCustomPrompt="1"/>
          </p:nvPr>
        </p:nvSpPr>
        <p:spPr>
          <a:xfrm>
            <a:off x="431800"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17" name="Text Placeholder 10">
            <a:extLst>
              <a:ext uri="{FF2B5EF4-FFF2-40B4-BE49-F238E27FC236}">
                <a16:creationId xmlns:a16="http://schemas.microsoft.com/office/drawing/2014/main" id="{0A536C56-F4CA-43D8-98A9-E597F5B81368}"/>
              </a:ext>
            </a:extLst>
          </p:cNvPr>
          <p:cNvSpPr>
            <a:spLocks noGrp="1"/>
          </p:cNvSpPr>
          <p:nvPr>
            <p:ph type="body" sz="quarter" idx="18" hasCustomPrompt="1"/>
          </p:nvPr>
        </p:nvSpPr>
        <p:spPr>
          <a:xfrm>
            <a:off x="431800"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32" name="Rectangle 31">
            <a:extLst>
              <a:ext uri="{FF2B5EF4-FFF2-40B4-BE49-F238E27FC236}">
                <a16:creationId xmlns:a16="http://schemas.microsoft.com/office/drawing/2014/main" id="{BE9B724A-B58C-CD4D-8980-C0DFE08B79B5}"/>
              </a:ext>
            </a:extLst>
          </p:cNvPr>
          <p:cNvSpPr/>
          <p:nvPr userDrawn="1"/>
        </p:nvSpPr>
        <p:spPr>
          <a:xfrm>
            <a:off x="2765072"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Picture Placeholder 15">
            <a:extLst>
              <a:ext uri="{FF2B5EF4-FFF2-40B4-BE49-F238E27FC236}">
                <a16:creationId xmlns:a16="http://schemas.microsoft.com/office/drawing/2014/main" id="{49A7B2CE-81BA-D944-BE88-232214C60554}"/>
              </a:ext>
            </a:extLst>
          </p:cNvPr>
          <p:cNvSpPr>
            <a:spLocks noGrp="1"/>
          </p:cNvSpPr>
          <p:nvPr>
            <p:ph type="pic" sz="quarter" idx="47" hasCustomPrompt="1"/>
          </p:nvPr>
        </p:nvSpPr>
        <p:spPr>
          <a:xfrm>
            <a:off x="3062252"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18" name="Text Placeholder 8">
            <a:extLst>
              <a:ext uri="{FF2B5EF4-FFF2-40B4-BE49-F238E27FC236}">
                <a16:creationId xmlns:a16="http://schemas.microsoft.com/office/drawing/2014/main" id="{CC4D12C2-93C1-4E0C-B8E5-7ABB260F3F80}"/>
              </a:ext>
            </a:extLst>
          </p:cNvPr>
          <p:cNvSpPr>
            <a:spLocks noGrp="1"/>
          </p:cNvSpPr>
          <p:nvPr>
            <p:ph type="body" sz="quarter" idx="33" hasCustomPrompt="1"/>
          </p:nvPr>
        </p:nvSpPr>
        <p:spPr>
          <a:xfrm>
            <a:off x="2562659"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19" name="Text Placeholder 10">
            <a:extLst>
              <a:ext uri="{FF2B5EF4-FFF2-40B4-BE49-F238E27FC236}">
                <a16:creationId xmlns:a16="http://schemas.microsoft.com/office/drawing/2014/main" id="{11327781-DAAF-4F83-B459-FCB50CCFE896}"/>
              </a:ext>
            </a:extLst>
          </p:cNvPr>
          <p:cNvSpPr>
            <a:spLocks noGrp="1"/>
          </p:cNvSpPr>
          <p:nvPr>
            <p:ph type="body" sz="quarter" idx="34" hasCustomPrompt="1"/>
          </p:nvPr>
        </p:nvSpPr>
        <p:spPr>
          <a:xfrm>
            <a:off x="2562659"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33" name="Rectangle 32">
            <a:extLst>
              <a:ext uri="{FF2B5EF4-FFF2-40B4-BE49-F238E27FC236}">
                <a16:creationId xmlns:a16="http://schemas.microsoft.com/office/drawing/2014/main" id="{28894D68-6E31-8646-BFD7-2C0D8C4CD961}"/>
              </a:ext>
            </a:extLst>
          </p:cNvPr>
          <p:cNvSpPr/>
          <p:nvPr userDrawn="1"/>
        </p:nvSpPr>
        <p:spPr>
          <a:xfrm>
            <a:off x="4895931"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Picture Placeholder 15">
            <a:extLst>
              <a:ext uri="{FF2B5EF4-FFF2-40B4-BE49-F238E27FC236}">
                <a16:creationId xmlns:a16="http://schemas.microsoft.com/office/drawing/2014/main" id="{7228B3AA-7CEF-C740-B9D8-656B168288C0}"/>
              </a:ext>
            </a:extLst>
          </p:cNvPr>
          <p:cNvSpPr>
            <a:spLocks noGrp="1"/>
          </p:cNvSpPr>
          <p:nvPr>
            <p:ph type="pic" sz="quarter" idx="48" hasCustomPrompt="1"/>
          </p:nvPr>
        </p:nvSpPr>
        <p:spPr>
          <a:xfrm>
            <a:off x="5193111"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20" name="Text Placeholder 8">
            <a:extLst>
              <a:ext uri="{FF2B5EF4-FFF2-40B4-BE49-F238E27FC236}">
                <a16:creationId xmlns:a16="http://schemas.microsoft.com/office/drawing/2014/main" id="{1BE88C8C-9E13-4109-9608-6DC4B7B0DF14}"/>
              </a:ext>
            </a:extLst>
          </p:cNvPr>
          <p:cNvSpPr>
            <a:spLocks noGrp="1"/>
          </p:cNvSpPr>
          <p:nvPr>
            <p:ph type="body" sz="quarter" idx="35" hasCustomPrompt="1"/>
          </p:nvPr>
        </p:nvSpPr>
        <p:spPr>
          <a:xfrm>
            <a:off x="4693518"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21" name="Text Placeholder 10">
            <a:extLst>
              <a:ext uri="{FF2B5EF4-FFF2-40B4-BE49-F238E27FC236}">
                <a16:creationId xmlns:a16="http://schemas.microsoft.com/office/drawing/2014/main" id="{903C64D8-B655-49E0-A776-8C6594DF12C9}"/>
              </a:ext>
            </a:extLst>
          </p:cNvPr>
          <p:cNvSpPr>
            <a:spLocks noGrp="1"/>
          </p:cNvSpPr>
          <p:nvPr>
            <p:ph type="body" sz="quarter" idx="36" hasCustomPrompt="1"/>
          </p:nvPr>
        </p:nvSpPr>
        <p:spPr>
          <a:xfrm>
            <a:off x="4693518"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10" name="Picture Placeholder 22">
            <a:extLst>
              <a:ext uri="{FF2B5EF4-FFF2-40B4-BE49-F238E27FC236}">
                <a16:creationId xmlns:a16="http://schemas.microsoft.com/office/drawing/2014/main" id="{785590BE-5BE1-4AF5-B0F8-7D999658F3F8}"/>
              </a:ext>
            </a:extLst>
          </p:cNvPr>
          <p:cNvSpPr>
            <a:spLocks noGrp="1"/>
          </p:cNvSpPr>
          <p:nvPr>
            <p:ph type="pic" sz="quarter" idx="10" hasCustomPrompt="1"/>
          </p:nvPr>
        </p:nvSpPr>
        <p:spPr>
          <a:xfrm>
            <a:off x="6641052" y="136525"/>
            <a:ext cx="4313008" cy="6584950"/>
          </a:xfrm>
          <a:solidFill>
            <a:schemeClr val="accent4">
              <a:lumMod val="50000"/>
            </a:schemeClr>
          </a:solidFill>
        </p:spPr>
        <p:txBody>
          <a:bodyPr lIns="0" tIns="1512000" rIns="0" bIns="0" anchor="t"/>
          <a:lstStyle>
            <a:lvl1pPr marL="0" indent="0" algn="ctr">
              <a:buNone/>
              <a:defRPr i="1">
                <a:solidFill>
                  <a:schemeClr val="bg1"/>
                </a:solidFill>
                <a:latin typeface="Times New Roman" panose="02020603050405020304" pitchFamily="18" charset="0"/>
                <a:cs typeface="Times New Roman" panose="02020603050405020304" pitchFamily="18" charset="0"/>
              </a:defRPr>
            </a:lvl1pPr>
          </a:lstStyle>
          <a:p>
            <a:r>
              <a:rPr lang="en-ZA" dirty="0"/>
              <a:t>Insert or Drag and Drop Photo </a:t>
            </a:r>
            <a:br>
              <a:rPr lang="en-ZA" dirty="0"/>
            </a:br>
            <a:r>
              <a:rPr lang="en-ZA" dirty="0"/>
              <a:t>then Send to Back for overlay effect</a:t>
            </a:r>
          </a:p>
        </p:txBody>
      </p:sp>
      <p:sp>
        <p:nvSpPr>
          <p:cNvPr id="11" name="Rectangle 10">
            <a:extLst>
              <a:ext uri="{FF2B5EF4-FFF2-40B4-BE49-F238E27FC236}">
                <a16:creationId xmlns:a16="http://schemas.microsoft.com/office/drawing/2014/main" id="{3E534836-D52B-45E3-A123-FB9FFE3E0AE5}"/>
              </a:ext>
            </a:extLst>
          </p:cNvPr>
          <p:cNvSpPr/>
          <p:nvPr userDrawn="1"/>
        </p:nvSpPr>
        <p:spPr>
          <a:xfrm rot="5400000">
            <a:off x="7151842" y="2919257"/>
            <a:ext cx="3292475" cy="4311960"/>
          </a:xfrm>
          <a:prstGeom prst="rect">
            <a:avLst/>
          </a:pr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nvGrpSpPr>
          <p:cNvPr id="25" name="Group 24">
            <a:extLst>
              <a:ext uri="{FF2B5EF4-FFF2-40B4-BE49-F238E27FC236}">
                <a16:creationId xmlns:a16="http://schemas.microsoft.com/office/drawing/2014/main" id="{F886979D-82A3-4A80-B7D8-1411156740B3}"/>
              </a:ext>
            </a:extLst>
          </p:cNvPr>
          <p:cNvGrpSpPr/>
          <p:nvPr userDrawn="1"/>
        </p:nvGrpSpPr>
        <p:grpSpPr>
          <a:xfrm>
            <a:off x="6641050" y="0"/>
            <a:ext cx="4313009" cy="6858000"/>
            <a:chOff x="0" y="0"/>
            <a:chExt cx="12192000" cy="6858000"/>
          </a:xfrm>
          <a:solidFill>
            <a:schemeClr val="accent1"/>
          </a:solidFill>
        </p:grpSpPr>
        <p:sp>
          <p:nvSpPr>
            <p:cNvPr id="26" name="Rectangle 25">
              <a:extLst>
                <a:ext uri="{FF2B5EF4-FFF2-40B4-BE49-F238E27FC236}">
                  <a16:creationId xmlns:a16="http://schemas.microsoft.com/office/drawing/2014/main" id="{25A4C3AA-BB58-4285-A38D-608FB501AC1D}"/>
                </a:ext>
              </a:extLst>
            </p:cNvPr>
            <p:cNvSpPr/>
            <p:nvPr userDrawn="1"/>
          </p:nvSpPr>
          <p:spPr>
            <a:xfrm>
              <a:off x="0" y="0"/>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7" name="Rectangle 26">
              <a:extLst>
                <a:ext uri="{FF2B5EF4-FFF2-40B4-BE49-F238E27FC236}">
                  <a16:creationId xmlns:a16="http://schemas.microsoft.com/office/drawing/2014/main" id="{BBB9E9C3-2013-4B62-89A6-8A4B0F2A884F}"/>
                </a:ext>
              </a:extLst>
            </p:cNvPr>
            <p:cNvSpPr/>
            <p:nvPr userDrawn="1"/>
          </p:nvSpPr>
          <p:spPr>
            <a:xfrm>
              <a:off x="0" y="6721475"/>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sp>
        <p:nvSpPr>
          <p:cNvPr id="28" name="Rectangle 27">
            <a:extLst>
              <a:ext uri="{FF2B5EF4-FFF2-40B4-BE49-F238E27FC236}">
                <a16:creationId xmlns:a16="http://schemas.microsoft.com/office/drawing/2014/main" id="{E4564187-7B7F-4203-BE0E-B2085E4F1869}"/>
              </a:ext>
            </a:extLst>
          </p:cNvPr>
          <p:cNvSpPr/>
          <p:nvPr userDrawn="1"/>
        </p:nvSpPr>
        <p:spPr>
          <a:xfrm rot="5400000">
            <a:off x="7151842" y="-373218"/>
            <a:ext cx="3292475" cy="4311960"/>
          </a:xfrm>
          <a:prstGeom prst="rect">
            <a:avLst/>
          </a:prstGeom>
          <a:solidFill>
            <a:schemeClr val="accent1">
              <a:lumMod val="5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Footer Placeholder 4">
            <a:extLst>
              <a:ext uri="{FF2B5EF4-FFF2-40B4-BE49-F238E27FC236}">
                <a16:creationId xmlns:a16="http://schemas.microsoft.com/office/drawing/2014/main" id="{98468ABB-DAA1-4A8F-A65A-A0EADB7120F3}"/>
              </a:ext>
            </a:extLst>
          </p:cNvPr>
          <p:cNvSpPr>
            <a:spLocks noGrp="1"/>
          </p:cNvSpPr>
          <p:nvPr>
            <p:ph type="ftr" sz="quarter" idx="44"/>
          </p:nvPr>
        </p:nvSpPr>
        <p:spPr/>
        <p:txBody>
          <a:bodyPr/>
          <a:lstStyle/>
          <a:p>
            <a:r>
              <a:rPr lang="en-ZA" dirty="0"/>
              <a:t>Add a footer</a:t>
            </a:r>
          </a:p>
        </p:txBody>
      </p:sp>
      <p:sp>
        <p:nvSpPr>
          <p:cNvPr id="7" name="Slide Number Placeholder 6">
            <a:extLst>
              <a:ext uri="{FF2B5EF4-FFF2-40B4-BE49-F238E27FC236}">
                <a16:creationId xmlns:a16="http://schemas.microsoft.com/office/drawing/2014/main" id="{D344EF2B-4C23-4FC2-B680-617BC7D82A7E}"/>
              </a:ext>
            </a:extLst>
          </p:cNvPr>
          <p:cNvSpPr>
            <a:spLocks noGrp="1"/>
          </p:cNvSpPr>
          <p:nvPr>
            <p:ph type="sldNum" sz="quarter" idx="12"/>
          </p:nvPr>
        </p:nvSpPr>
        <p:spPr/>
        <p:txBody>
          <a:bodyPr/>
          <a:lstStyle/>
          <a:p>
            <a:r>
              <a:rPr lang="en-ZA" dirty="0"/>
              <a:t>page </a:t>
            </a:r>
            <a:fld id="{19B51A1E-902D-48AF-9020-955120F399B6}" type="slidenum">
              <a:rPr lang="en-ZA" b="1" i="1" smtClean="0"/>
              <a:pPr/>
              <a:t>‹#›</a:t>
            </a:fld>
            <a:endParaRPr lang="en-ZA" b="1" i="1"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6866469" y="3674372"/>
            <a:ext cx="3863221" cy="720000"/>
          </a:xfrm>
        </p:spPr>
        <p:txBody>
          <a:bodyPr anchor="b"/>
          <a:lstStyle>
            <a:lvl1pPr algn="r">
              <a:defRPr sz="4500">
                <a:solidFill>
                  <a:schemeClr val="bg1"/>
                </a:solidFill>
              </a:defRPr>
            </a:lvl1pPr>
          </a:lstStyle>
          <a:p>
            <a:r>
              <a:rPr lang="en-US" dirty="0"/>
              <a:t>Divider Slide Title</a:t>
            </a:r>
            <a:endParaRPr lang="en-ZA" dirty="0"/>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6866469" y="4608000"/>
            <a:ext cx="3863221" cy="1800000"/>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dirty="0"/>
          </a:p>
        </p:txBody>
      </p:sp>
    </p:spTree>
    <p:extLst>
      <p:ext uri="{BB962C8B-B14F-4D97-AF65-F5344CB8AC3E}">
        <p14:creationId xmlns:p14="http://schemas.microsoft.com/office/powerpoint/2010/main" val="323498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Bullets 4X">
    <p:bg>
      <p:bgPr>
        <a:solidFill>
          <a:schemeClr val="bg1">
            <a:lumMod val="95000"/>
          </a:schemeClr>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F5735D3-1D9F-7543-95B4-59FA78EE1633}"/>
              </a:ext>
            </a:extLst>
          </p:cNvPr>
          <p:cNvSpPr/>
          <p:nvPr userDrawn="1"/>
        </p:nvSpPr>
        <p:spPr>
          <a:xfrm>
            <a:off x="1729232" y="773488"/>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Picture Placeholder 15">
            <a:extLst>
              <a:ext uri="{FF2B5EF4-FFF2-40B4-BE49-F238E27FC236}">
                <a16:creationId xmlns:a16="http://schemas.microsoft.com/office/drawing/2014/main" id="{DC68C0D1-0629-E546-99ED-3DA6B7EE0EE8}"/>
              </a:ext>
            </a:extLst>
          </p:cNvPr>
          <p:cNvSpPr>
            <a:spLocks noGrp="1"/>
          </p:cNvSpPr>
          <p:nvPr>
            <p:ph type="pic" sz="quarter" idx="51" hasCustomPrompt="1"/>
          </p:nvPr>
        </p:nvSpPr>
        <p:spPr>
          <a:xfrm>
            <a:off x="2026412" y="1070668"/>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16" name="Text Placeholder 8">
            <a:extLst>
              <a:ext uri="{FF2B5EF4-FFF2-40B4-BE49-F238E27FC236}">
                <a16:creationId xmlns:a16="http://schemas.microsoft.com/office/drawing/2014/main" id="{DB2281E6-0C7F-4B74-AABC-FC737C5B9605}"/>
              </a:ext>
            </a:extLst>
          </p:cNvPr>
          <p:cNvSpPr>
            <a:spLocks noGrp="1"/>
          </p:cNvSpPr>
          <p:nvPr>
            <p:ph type="body" sz="quarter" idx="17" hasCustomPrompt="1"/>
          </p:nvPr>
        </p:nvSpPr>
        <p:spPr>
          <a:xfrm>
            <a:off x="1526819" y="2310044"/>
            <a:ext cx="1620000" cy="252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17" name="Text Placeholder 10">
            <a:extLst>
              <a:ext uri="{FF2B5EF4-FFF2-40B4-BE49-F238E27FC236}">
                <a16:creationId xmlns:a16="http://schemas.microsoft.com/office/drawing/2014/main" id="{0A536C56-F4CA-43D8-98A9-E597F5B81368}"/>
              </a:ext>
            </a:extLst>
          </p:cNvPr>
          <p:cNvSpPr>
            <a:spLocks noGrp="1"/>
          </p:cNvSpPr>
          <p:nvPr>
            <p:ph type="body" sz="quarter" idx="18" hasCustomPrompt="1"/>
          </p:nvPr>
        </p:nvSpPr>
        <p:spPr>
          <a:xfrm>
            <a:off x="1526819" y="2702598"/>
            <a:ext cx="1620000" cy="434302"/>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32" name="Rectangle 31">
            <a:extLst>
              <a:ext uri="{FF2B5EF4-FFF2-40B4-BE49-F238E27FC236}">
                <a16:creationId xmlns:a16="http://schemas.microsoft.com/office/drawing/2014/main" id="{4AD89EB4-58FE-9C45-AF3E-821DBB1186EC}"/>
              </a:ext>
            </a:extLst>
          </p:cNvPr>
          <p:cNvSpPr/>
          <p:nvPr userDrawn="1"/>
        </p:nvSpPr>
        <p:spPr>
          <a:xfrm>
            <a:off x="3860091" y="773488"/>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Picture Placeholder 15">
            <a:extLst>
              <a:ext uri="{FF2B5EF4-FFF2-40B4-BE49-F238E27FC236}">
                <a16:creationId xmlns:a16="http://schemas.microsoft.com/office/drawing/2014/main" id="{905D3761-5A7C-8546-BADF-20524AE7D5DB}"/>
              </a:ext>
            </a:extLst>
          </p:cNvPr>
          <p:cNvSpPr>
            <a:spLocks noGrp="1"/>
          </p:cNvSpPr>
          <p:nvPr>
            <p:ph type="pic" sz="quarter" idx="52" hasCustomPrompt="1"/>
          </p:nvPr>
        </p:nvSpPr>
        <p:spPr>
          <a:xfrm>
            <a:off x="4157271" y="1070668"/>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18" name="Text Placeholder 8">
            <a:extLst>
              <a:ext uri="{FF2B5EF4-FFF2-40B4-BE49-F238E27FC236}">
                <a16:creationId xmlns:a16="http://schemas.microsoft.com/office/drawing/2014/main" id="{CC4D12C2-93C1-4E0C-B8E5-7ABB260F3F80}"/>
              </a:ext>
            </a:extLst>
          </p:cNvPr>
          <p:cNvSpPr>
            <a:spLocks noGrp="1"/>
          </p:cNvSpPr>
          <p:nvPr>
            <p:ph type="body" sz="quarter" idx="33" hasCustomPrompt="1"/>
          </p:nvPr>
        </p:nvSpPr>
        <p:spPr>
          <a:xfrm>
            <a:off x="3657678" y="2310044"/>
            <a:ext cx="1620000" cy="252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2</a:t>
            </a:r>
            <a:endParaRPr lang="en-ZA" dirty="0"/>
          </a:p>
        </p:txBody>
      </p:sp>
      <p:sp>
        <p:nvSpPr>
          <p:cNvPr id="19" name="Text Placeholder 10">
            <a:extLst>
              <a:ext uri="{FF2B5EF4-FFF2-40B4-BE49-F238E27FC236}">
                <a16:creationId xmlns:a16="http://schemas.microsoft.com/office/drawing/2014/main" id="{11327781-DAAF-4F83-B459-FCB50CCFE896}"/>
              </a:ext>
            </a:extLst>
          </p:cNvPr>
          <p:cNvSpPr>
            <a:spLocks noGrp="1"/>
          </p:cNvSpPr>
          <p:nvPr>
            <p:ph type="body" sz="quarter" idx="34" hasCustomPrompt="1"/>
          </p:nvPr>
        </p:nvSpPr>
        <p:spPr>
          <a:xfrm>
            <a:off x="3657678" y="2702598"/>
            <a:ext cx="1620000" cy="434302"/>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35" name="Rectangle 34">
            <a:extLst>
              <a:ext uri="{FF2B5EF4-FFF2-40B4-BE49-F238E27FC236}">
                <a16:creationId xmlns:a16="http://schemas.microsoft.com/office/drawing/2014/main" id="{832E783B-B6C5-C74B-8CB2-1421AF723973}"/>
              </a:ext>
            </a:extLst>
          </p:cNvPr>
          <p:cNvSpPr/>
          <p:nvPr userDrawn="1"/>
        </p:nvSpPr>
        <p:spPr>
          <a:xfrm>
            <a:off x="1728254" y="3771131"/>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Picture Placeholder 15">
            <a:extLst>
              <a:ext uri="{FF2B5EF4-FFF2-40B4-BE49-F238E27FC236}">
                <a16:creationId xmlns:a16="http://schemas.microsoft.com/office/drawing/2014/main" id="{8B15AB9B-691E-DD4D-9136-3E88324FBF9C}"/>
              </a:ext>
            </a:extLst>
          </p:cNvPr>
          <p:cNvSpPr>
            <a:spLocks noGrp="1"/>
          </p:cNvSpPr>
          <p:nvPr>
            <p:ph type="pic" sz="quarter" idx="53" hasCustomPrompt="1"/>
          </p:nvPr>
        </p:nvSpPr>
        <p:spPr>
          <a:xfrm>
            <a:off x="2025434" y="4068311"/>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25" name="Text Placeholder 8">
            <a:extLst>
              <a:ext uri="{FF2B5EF4-FFF2-40B4-BE49-F238E27FC236}">
                <a16:creationId xmlns:a16="http://schemas.microsoft.com/office/drawing/2014/main" id="{61982B6C-C1EE-465B-8438-A6066081C644}"/>
              </a:ext>
            </a:extLst>
          </p:cNvPr>
          <p:cNvSpPr>
            <a:spLocks noGrp="1"/>
          </p:cNvSpPr>
          <p:nvPr>
            <p:ph type="body" sz="quarter" idx="45" hasCustomPrompt="1"/>
          </p:nvPr>
        </p:nvSpPr>
        <p:spPr>
          <a:xfrm>
            <a:off x="1526819" y="5329272"/>
            <a:ext cx="1620000" cy="252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3</a:t>
            </a:r>
            <a:endParaRPr lang="en-ZA" dirty="0"/>
          </a:p>
        </p:txBody>
      </p:sp>
      <p:sp>
        <p:nvSpPr>
          <p:cNvPr id="26" name="Text Placeholder 10">
            <a:extLst>
              <a:ext uri="{FF2B5EF4-FFF2-40B4-BE49-F238E27FC236}">
                <a16:creationId xmlns:a16="http://schemas.microsoft.com/office/drawing/2014/main" id="{0FE75CF1-5F4E-4BF8-8C99-C76C621F5012}"/>
              </a:ext>
            </a:extLst>
          </p:cNvPr>
          <p:cNvSpPr>
            <a:spLocks noGrp="1"/>
          </p:cNvSpPr>
          <p:nvPr>
            <p:ph type="body" sz="quarter" idx="46" hasCustomPrompt="1"/>
          </p:nvPr>
        </p:nvSpPr>
        <p:spPr>
          <a:xfrm>
            <a:off x="1526819" y="5721826"/>
            <a:ext cx="1620000" cy="434302"/>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36" name="Rectangle 35">
            <a:extLst>
              <a:ext uri="{FF2B5EF4-FFF2-40B4-BE49-F238E27FC236}">
                <a16:creationId xmlns:a16="http://schemas.microsoft.com/office/drawing/2014/main" id="{4E4FB0C7-5FAE-064C-B022-6C6F1429F789}"/>
              </a:ext>
            </a:extLst>
          </p:cNvPr>
          <p:cNvSpPr/>
          <p:nvPr userDrawn="1"/>
        </p:nvSpPr>
        <p:spPr>
          <a:xfrm>
            <a:off x="3859113" y="3771131"/>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Picture Placeholder 15">
            <a:extLst>
              <a:ext uri="{FF2B5EF4-FFF2-40B4-BE49-F238E27FC236}">
                <a16:creationId xmlns:a16="http://schemas.microsoft.com/office/drawing/2014/main" id="{3B3DF983-963A-B942-97F9-7781C383B6B3}"/>
              </a:ext>
            </a:extLst>
          </p:cNvPr>
          <p:cNvSpPr>
            <a:spLocks noGrp="1"/>
          </p:cNvSpPr>
          <p:nvPr>
            <p:ph type="pic" sz="quarter" idx="54" hasCustomPrompt="1"/>
          </p:nvPr>
        </p:nvSpPr>
        <p:spPr>
          <a:xfrm>
            <a:off x="4156293" y="4068311"/>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27" name="Text Placeholder 8">
            <a:extLst>
              <a:ext uri="{FF2B5EF4-FFF2-40B4-BE49-F238E27FC236}">
                <a16:creationId xmlns:a16="http://schemas.microsoft.com/office/drawing/2014/main" id="{C1BDC87D-8B88-4BFD-8A1A-C600A5899DF3}"/>
              </a:ext>
            </a:extLst>
          </p:cNvPr>
          <p:cNvSpPr>
            <a:spLocks noGrp="1"/>
          </p:cNvSpPr>
          <p:nvPr>
            <p:ph type="body" sz="quarter" idx="47" hasCustomPrompt="1"/>
          </p:nvPr>
        </p:nvSpPr>
        <p:spPr>
          <a:xfrm>
            <a:off x="3657678" y="5329272"/>
            <a:ext cx="1620000" cy="252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4</a:t>
            </a:r>
            <a:endParaRPr lang="en-ZA" dirty="0"/>
          </a:p>
        </p:txBody>
      </p:sp>
      <p:sp>
        <p:nvSpPr>
          <p:cNvPr id="28" name="Text Placeholder 10">
            <a:extLst>
              <a:ext uri="{FF2B5EF4-FFF2-40B4-BE49-F238E27FC236}">
                <a16:creationId xmlns:a16="http://schemas.microsoft.com/office/drawing/2014/main" id="{563D2EC4-BEF1-4AC6-872F-27FEBA2EBDE3}"/>
              </a:ext>
            </a:extLst>
          </p:cNvPr>
          <p:cNvSpPr>
            <a:spLocks noGrp="1"/>
          </p:cNvSpPr>
          <p:nvPr>
            <p:ph type="body" sz="quarter" idx="48" hasCustomPrompt="1"/>
          </p:nvPr>
        </p:nvSpPr>
        <p:spPr>
          <a:xfrm>
            <a:off x="3657678" y="5721826"/>
            <a:ext cx="1620000" cy="434302"/>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10" name="Picture Placeholder 22">
            <a:extLst>
              <a:ext uri="{FF2B5EF4-FFF2-40B4-BE49-F238E27FC236}">
                <a16:creationId xmlns:a16="http://schemas.microsoft.com/office/drawing/2014/main" id="{785590BE-5BE1-4AF5-B0F8-7D999658F3F8}"/>
              </a:ext>
            </a:extLst>
          </p:cNvPr>
          <p:cNvSpPr>
            <a:spLocks noGrp="1"/>
          </p:cNvSpPr>
          <p:nvPr>
            <p:ph type="pic" sz="quarter" idx="10" hasCustomPrompt="1"/>
          </p:nvPr>
        </p:nvSpPr>
        <p:spPr>
          <a:xfrm>
            <a:off x="6641052" y="136525"/>
            <a:ext cx="4313008" cy="6584950"/>
          </a:xfrm>
          <a:solidFill>
            <a:schemeClr val="accent4">
              <a:lumMod val="50000"/>
            </a:schemeClr>
          </a:solidFill>
        </p:spPr>
        <p:txBody>
          <a:bodyPr lIns="0" tIns="1512000" rIns="0" bIns="0" anchor="t"/>
          <a:lstStyle>
            <a:lvl1pPr marL="0" indent="0" algn="ctr">
              <a:buNone/>
              <a:defRPr i="1">
                <a:solidFill>
                  <a:schemeClr val="bg1"/>
                </a:solidFill>
                <a:latin typeface="Times New Roman" panose="02020603050405020304" pitchFamily="18" charset="0"/>
                <a:cs typeface="Times New Roman" panose="02020603050405020304" pitchFamily="18" charset="0"/>
              </a:defRPr>
            </a:lvl1pPr>
          </a:lstStyle>
          <a:p>
            <a:r>
              <a:rPr lang="en-ZA" dirty="0"/>
              <a:t>Insert or Drag and Drop Photo </a:t>
            </a:r>
            <a:br>
              <a:rPr lang="en-ZA" dirty="0"/>
            </a:br>
            <a:r>
              <a:rPr lang="en-ZA" dirty="0"/>
              <a:t>then Send to Back for overlay effect</a:t>
            </a:r>
          </a:p>
        </p:txBody>
      </p:sp>
      <p:sp>
        <p:nvSpPr>
          <p:cNvPr id="11" name="Rectangle 10">
            <a:extLst>
              <a:ext uri="{FF2B5EF4-FFF2-40B4-BE49-F238E27FC236}">
                <a16:creationId xmlns:a16="http://schemas.microsoft.com/office/drawing/2014/main" id="{3E534836-D52B-45E3-A123-FB9FFE3E0AE5}"/>
              </a:ext>
            </a:extLst>
          </p:cNvPr>
          <p:cNvSpPr/>
          <p:nvPr userDrawn="1"/>
        </p:nvSpPr>
        <p:spPr>
          <a:xfrm rot="5400000">
            <a:off x="5505605" y="1273020"/>
            <a:ext cx="6584950" cy="4311960"/>
          </a:xfrm>
          <a:prstGeom prst="rect">
            <a:avLst/>
          </a:pr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nvGrpSpPr>
          <p:cNvPr id="20" name="Group 19">
            <a:extLst>
              <a:ext uri="{FF2B5EF4-FFF2-40B4-BE49-F238E27FC236}">
                <a16:creationId xmlns:a16="http://schemas.microsoft.com/office/drawing/2014/main" id="{58BDD832-2CD9-45D2-AC4D-DD00EFA5A223}"/>
              </a:ext>
            </a:extLst>
          </p:cNvPr>
          <p:cNvGrpSpPr/>
          <p:nvPr userDrawn="1"/>
        </p:nvGrpSpPr>
        <p:grpSpPr>
          <a:xfrm>
            <a:off x="6641050" y="0"/>
            <a:ext cx="4313009" cy="6858000"/>
            <a:chOff x="0" y="0"/>
            <a:chExt cx="12192000" cy="6858000"/>
          </a:xfrm>
          <a:solidFill>
            <a:schemeClr val="accent1"/>
          </a:solidFill>
        </p:grpSpPr>
        <p:sp>
          <p:nvSpPr>
            <p:cNvPr id="21" name="Rectangle 20">
              <a:extLst>
                <a:ext uri="{FF2B5EF4-FFF2-40B4-BE49-F238E27FC236}">
                  <a16:creationId xmlns:a16="http://schemas.microsoft.com/office/drawing/2014/main" id="{AB47021E-0309-4638-9D02-AE2A45E2C5D1}"/>
                </a:ext>
              </a:extLst>
            </p:cNvPr>
            <p:cNvSpPr/>
            <p:nvPr userDrawn="1"/>
          </p:nvSpPr>
          <p:spPr>
            <a:xfrm>
              <a:off x="0" y="0"/>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4" name="Rectangle 23">
              <a:extLst>
                <a:ext uri="{FF2B5EF4-FFF2-40B4-BE49-F238E27FC236}">
                  <a16:creationId xmlns:a16="http://schemas.microsoft.com/office/drawing/2014/main" id="{2B8E8D6F-D64D-4B85-AA51-BDA9EF959E3F}"/>
                </a:ext>
              </a:extLst>
            </p:cNvPr>
            <p:cNvSpPr/>
            <p:nvPr userDrawn="1"/>
          </p:nvSpPr>
          <p:spPr>
            <a:xfrm>
              <a:off x="0" y="6721475"/>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sp>
        <p:nvSpPr>
          <p:cNvPr id="5" name="Footer Placeholder 4">
            <a:extLst>
              <a:ext uri="{FF2B5EF4-FFF2-40B4-BE49-F238E27FC236}">
                <a16:creationId xmlns:a16="http://schemas.microsoft.com/office/drawing/2014/main" id="{98468ABB-DAA1-4A8F-A65A-A0EADB7120F3}"/>
              </a:ext>
            </a:extLst>
          </p:cNvPr>
          <p:cNvSpPr>
            <a:spLocks noGrp="1"/>
          </p:cNvSpPr>
          <p:nvPr>
            <p:ph type="ftr" sz="quarter" idx="44"/>
          </p:nvPr>
        </p:nvSpPr>
        <p:spPr/>
        <p:txBody>
          <a:bodyPr/>
          <a:lstStyle/>
          <a:p>
            <a:r>
              <a:rPr lang="en-ZA" dirty="0"/>
              <a:t>Add a footer</a:t>
            </a:r>
          </a:p>
        </p:txBody>
      </p:sp>
      <p:sp>
        <p:nvSpPr>
          <p:cNvPr id="7" name="Slide Number Placeholder 6">
            <a:extLst>
              <a:ext uri="{FF2B5EF4-FFF2-40B4-BE49-F238E27FC236}">
                <a16:creationId xmlns:a16="http://schemas.microsoft.com/office/drawing/2014/main" id="{D344EF2B-4C23-4FC2-B680-617BC7D82A7E}"/>
              </a:ext>
            </a:extLst>
          </p:cNvPr>
          <p:cNvSpPr>
            <a:spLocks noGrp="1"/>
          </p:cNvSpPr>
          <p:nvPr>
            <p:ph type="sldNum" sz="quarter" idx="12"/>
          </p:nvPr>
        </p:nvSpPr>
        <p:spPr/>
        <p:txBody>
          <a:bodyPr/>
          <a:lstStyle/>
          <a:p>
            <a:r>
              <a:rPr lang="en-ZA" dirty="0"/>
              <a:t>page </a:t>
            </a:r>
            <a:fld id="{19B51A1E-902D-48AF-9020-955120F399B6}" type="slidenum">
              <a:rPr lang="en-ZA" b="1" i="1" smtClean="0"/>
              <a:pPr/>
              <a:t>‹#›</a:t>
            </a:fld>
            <a:endParaRPr lang="en-ZA" b="1" i="1"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6866470" y="3674372"/>
            <a:ext cx="3863221" cy="720000"/>
          </a:xfrm>
        </p:spPr>
        <p:txBody>
          <a:bodyPr anchor="b"/>
          <a:lstStyle>
            <a:lvl1pPr algn="r">
              <a:defRPr sz="4500">
                <a:solidFill>
                  <a:schemeClr val="bg1"/>
                </a:solidFill>
              </a:defRPr>
            </a:lvl1pPr>
          </a:lstStyle>
          <a:p>
            <a:r>
              <a:rPr lang="en-US" dirty="0"/>
              <a:t>Divider Slide Title</a:t>
            </a:r>
            <a:endParaRPr lang="en-ZA" dirty="0"/>
          </a:p>
        </p:txBody>
      </p:sp>
      <p:sp>
        <p:nvSpPr>
          <p:cNvPr id="3" name="Subtitle 2">
            <a:extLst>
              <a:ext uri="{FF2B5EF4-FFF2-40B4-BE49-F238E27FC236}">
                <a16:creationId xmlns:a16="http://schemas.microsoft.com/office/drawing/2014/main" id="{C9980B88-3F4A-4688-9ED0-17EF37E62D93}"/>
              </a:ext>
            </a:extLst>
          </p:cNvPr>
          <p:cNvSpPr>
            <a:spLocks noGrp="1"/>
          </p:cNvSpPr>
          <p:nvPr>
            <p:ph type="subTitle" idx="1"/>
          </p:nvPr>
        </p:nvSpPr>
        <p:spPr>
          <a:xfrm>
            <a:off x="6866470" y="4608000"/>
            <a:ext cx="3863221" cy="1800000"/>
          </a:xfrm>
        </p:spPr>
        <p:txBody>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dirty="0"/>
          </a:p>
        </p:txBody>
      </p:sp>
    </p:spTree>
    <p:extLst>
      <p:ext uri="{BB962C8B-B14F-4D97-AF65-F5344CB8AC3E}">
        <p14:creationId xmlns:p14="http://schemas.microsoft.com/office/powerpoint/2010/main" val="2623822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gital Product">
    <p:bg>
      <p:bgPr>
        <a:solidFill>
          <a:schemeClr val="bg1">
            <a:lumMod val="95000"/>
          </a:schemeClr>
        </a:solidFill>
        <a:effectLst/>
      </p:bgPr>
    </p:bg>
    <p:spTree>
      <p:nvGrpSpPr>
        <p:cNvPr id="1" name=""/>
        <p:cNvGrpSpPr/>
        <p:nvPr/>
      </p:nvGrpSpPr>
      <p:grpSpPr>
        <a:xfrm>
          <a:off x="0" y="0"/>
          <a:ext cx="0" cy="0"/>
          <a:chOff x="0" y="0"/>
          <a:chExt cx="0" cy="0"/>
        </a:xfrm>
      </p:grpSpPr>
      <p:sp>
        <p:nvSpPr>
          <p:cNvPr id="32" name="Picture Placeholder 10">
            <a:extLst>
              <a:ext uri="{FF2B5EF4-FFF2-40B4-BE49-F238E27FC236}">
                <a16:creationId xmlns:a16="http://schemas.microsoft.com/office/drawing/2014/main" id="{C556A4B9-7599-4B11-B687-2C429C7968EA}"/>
              </a:ext>
            </a:extLst>
          </p:cNvPr>
          <p:cNvSpPr>
            <a:spLocks noGrp="1"/>
          </p:cNvSpPr>
          <p:nvPr>
            <p:ph type="pic" sz="quarter" idx="13" hasCustomPrompt="1"/>
          </p:nvPr>
        </p:nvSpPr>
        <p:spPr>
          <a:xfrm>
            <a:off x="-1" y="947452"/>
            <a:ext cx="5703889" cy="4320000"/>
          </a:xfrm>
          <a:solidFill>
            <a:schemeClr val="bg1">
              <a:lumMod val="85000"/>
            </a:schemeClr>
          </a:solid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buNone/>
              <a:defRPr lang="en-ZA" sz="11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ZA" dirty="0"/>
              <a:t>Insert or Drag and Drop your Screen Design here</a:t>
            </a:r>
          </a:p>
        </p:txBody>
      </p:sp>
      <p:pic>
        <p:nvPicPr>
          <p:cNvPr id="31" name="Picture 30">
            <a:extLst>
              <a:ext uri="{FF2B5EF4-FFF2-40B4-BE49-F238E27FC236}">
                <a16:creationId xmlns:a16="http://schemas.microsoft.com/office/drawing/2014/main" id="{78C72E08-7056-40F8-B0FE-C8DD826BF55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flipH="1">
            <a:off x="-1" y="457201"/>
            <a:ext cx="10705833" cy="6195852"/>
          </a:xfrm>
          <a:prstGeom prst="rect">
            <a:avLst/>
          </a:prstGeom>
        </p:spPr>
      </p:pic>
      <p:sp>
        <p:nvSpPr>
          <p:cNvPr id="10" name="Picture Placeholder 22">
            <a:extLst>
              <a:ext uri="{FF2B5EF4-FFF2-40B4-BE49-F238E27FC236}">
                <a16:creationId xmlns:a16="http://schemas.microsoft.com/office/drawing/2014/main" id="{785590BE-5BE1-4AF5-B0F8-7D999658F3F8}"/>
              </a:ext>
            </a:extLst>
          </p:cNvPr>
          <p:cNvSpPr>
            <a:spLocks noGrp="1"/>
          </p:cNvSpPr>
          <p:nvPr>
            <p:ph type="pic" sz="quarter" idx="10" hasCustomPrompt="1"/>
          </p:nvPr>
        </p:nvSpPr>
        <p:spPr>
          <a:xfrm>
            <a:off x="6641052" y="136525"/>
            <a:ext cx="4313008" cy="6584950"/>
          </a:xfrm>
          <a:solidFill>
            <a:schemeClr val="accent4">
              <a:lumMod val="50000"/>
            </a:schemeClr>
          </a:solidFill>
        </p:spPr>
        <p:txBody>
          <a:bodyPr lIns="0" tIns="1512000" rIns="0" bIns="0" anchor="t"/>
          <a:lstStyle>
            <a:lvl1pPr marL="0" indent="0" algn="ctr">
              <a:buNone/>
              <a:defRPr i="1">
                <a:solidFill>
                  <a:schemeClr val="bg1"/>
                </a:solidFill>
                <a:latin typeface="Times New Roman" panose="02020603050405020304" pitchFamily="18" charset="0"/>
                <a:cs typeface="Times New Roman" panose="02020603050405020304" pitchFamily="18" charset="0"/>
              </a:defRPr>
            </a:lvl1pPr>
          </a:lstStyle>
          <a:p>
            <a:r>
              <a:rPr lang="en-ZA" dirty="0"/>
              <a:t>Insert or Drag and Drop Photo </a:t>
            </a:r>
            <a:br>
              <a:rPr lang="en-ZA" dirty="0"/>
            </a:br>
            <a:r>
              <a:rPr lang="en-ZA" dirty="0"/>
              <a:t>then Send to Back for overlay effect</a:t>
            </a:r>
          </a:p>
        </p:txBody>
      </p:sp>
      <p:sp>
        <p:nvSpPr>
          <p:cNvPr id="11" name="Rectangle 10">
            <a:extLst>
              <a:ext uri="{FF2B5EF4-FFF2-40B4-BE49-F238E27FC236}">
                <a16:creationId xmlns:a16="http://schemas.microsoft.com/office/drawing/2014/main" id="{3E534836-D52B-45E3-A123-FB9FFE3E0AE5}"/>
              </a:ext>
            </a:extLst>
          </p:cNvPr>
          <p:cNvSpPr/>
          <p:nvPr userDrawn="1"/>
        </p:nvSpPr>
        <p:spPr>
          <a:xfrm rot="5400000">
            <a:off x="5505605" y="1273020"/>
            <a:ext cx="6584950" cy="4311960"/>
          </a:xfrm>
          <a:prstGeom prst="rect">
            <a:avLst/>
          </a:pr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nvGrpSpPr>
          <p:cNvPr id="12" name="Group 11">
            <a:extLst>
              <a:ext uri="{FF2B5EF4-FFF2-40B4-BE49-F238E27FC236}">
                <a16:creationId xmlns:a16="http://schemas.microsoft.com/office/drawing/2014/main" id="{4FA88889-2E09-4B26-90FB-497460180E61}"/>
              </a:ext>
            </a:extLst>
          </p:cNvPr>
          <p:cNvGrpSpPr/>
          <p:nvPr userDrawn="1"/>
        </p:nvGrpSpPr>
        <p:grpSpPr>
          <a:xfrm>
            <a:off x="6641050" y="0"/>
            <a:ext cx="4313009" cy="6858000"/>
            <a:chOff x="0" y="0"/>
            <a:chExt cx="12192000" cy="6858000"/>
          </a:xfrm>
          <a:solidFill>
            <a:schemeClr val="accent1"/>
          </a:solidFill>
        </p:grpSpPr>
        <p:sp>
          <p:nvSpPr>
            <p:cNvPr id="13" name="Rectangle 12">
              <a:extLst>
                <a:ext uri="{FF2B5EF4-FFF2-40B4-BE49-F238E27FC236}">
                  <a16:creationId xmlns:a16="http://schemas.microsoft.com/office/drawing/2014/main" id="{EB70E5C8-5074-4D5F-9EBD-E5E49462D138}"/>
                </a:ext>
              </a:extLst>
            </p:cNvPr>
            <p:cNvSpPr/>
            <p:nvPr userDrawn="1"/>
          </p:nvSpPr>
          <p:spPr>
            <a:xfrm>
              <a:off x="0" y="0"/>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4" name="Rectangle 13">
              <a:extLst>
                <a:ext uri="{FF2B5EF4-FFF2-40B4-BE49-F238E27FC236}">
                  <a16:creationId xmlns:a16="http://schemas.microsoft.com/office/drawing/2014/main" id="{57144162-C52D-4D13-B080-38B1B0F6CBC6}"/>
                </a:ext>
              </a:extLst>
            </p:cNvPr>
            <p:cNvSpPr/>
            <p:nvPr userDrawn="1"/>
          </p:nvSpPr>
          <p:spPr>
            <a:xfrm>
              <a:off x="0" y="6721475"/>
              <a:ext cx="12192000" cy="1365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grpSp>
      <p:sp>
        <p:nvSpPr>
          <p:cNvPr id="5" name="Footer Placeholder 4">
            <a:extLst>
              <a:ext uri="{FF2B5EF4-FFF2-40B4-BE49-F238E27FC236}">
                <a16:creationId xmlns:a16="http://schemas.microsoft.com/office/drawing/2014/main" id="{98468ABB-DAA1-4A8F-A65A-A0EADB7120F3}"/>
              </a:ext>
            </a:extLst>
          </p:cNvPr>
          <p:cNvSpPr>
            <a:spLocks noGrp="1"/>
          </p:cNvSpPr>
          <p:nvPr>
            <p:ph type="ftr" sz="quarter" idx="44"/>
          </p:nvPr>
        </p:nvSpPr>
        <p:spPr/>
        <p:txBody>
          <a:bodyPr/>
          <a:lstStyle/>
          <a:p>
            <a:r>
              <a:rPr lang="en-ZA" dirty="0"/>
              <a:t>Add a footer</a:t>
            </a:r>
          </a:p>
        </p:txBody>
      </p:sp>
      <p:sp>
        <p:nvSpPr>
          <p:cNvPr id="7" name="Slide Number Placeholder 6">
            <a:extLst>
              <a:ext uri="{FF2B5EF4-FFF2-40B4-BE49-F238E27FC236}">
                <a16:creationId xmlns:a16="http://schemas.microsoft.com/office/drawing/2014/main" id="{D344EF2B-4C23-4FC2-B680-617BC7D82A7E}"/>
              </a:ext>
            </a:extLst>
          </p:cNvPr>
          <p:cNvSpPr>
            <a:spLocks noGrp="1"/>
          </p:cNvSpPr>
          <p:nvPr>
            <p:ph type="sldNum" sz="quarter" idx="12"/>
          </p:nvPr>
        </p:nvSpPr>
        <p:spPr/>
        <p:txBody>
          <a:bodyPr/>
          <a:lstStyle/>
          <a:p>
            <a:r>
              <a:rPr lang="en-ZA" dirty="0"/>
              <a:t>page </a:t>
            </a:r>
            <a:fld id="{19B51A1E-902D-48AF-9020-955120F399B6}" type="slidenum">
              <a:rPr lang="en-ZA" b="1" i="1" smtClean="0"/>
              <a:pPr/>
              <a:t>‹#›</a:t>
            </a:fld>
            <a:endParaRPr lang="en-ZA" b="1" i="1" dirty="0"/>
          </a:p>
        </p:txBody>
      </p:sp>
      <p:sp>
        <p:nvSpPr>
          <p:cNvPr id="2" name="Titl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6866470" y="1767593"/>
            <a:ext cx="3863221" cy="2595353"/>
          </a:xfrm>
        </p:spPr>
        <p:txBody>
          <a:bodyPr anchor="b"/>
          <a:lstStyle>
            <a:lvl1pPr algn="l">
              <a:defRPr sz="4500">
                <a:solidFill>
                  <a:schemeClr val="bg1"/>
                </a:solidFill>
              </a:defRPr>
            </a:lvl1pPr>
          </a:lstStyle>
          <a:p>
            <a:r>
              <a:rPr lang="en-US" dirty="0"/>
              <a:t>Emphasized Text</a:t>
            </a:r>
            <a:endParaRPr lang="en-ZA" dirty="0"/>
          </a:p>
        </p:txBody>
      </p:sp>
      <p:sp>
        <p:nvSpPr>
          <p:cNvPr id="24" name="Content Placeholder 2">
            <a:extLst>
              <a:ext uri="{FF2B5EF4-FFF2-40B4-BE49-F238E27FC236}">
                <a16:creationId xmlns:a16="http://schemas.microsoft.com/office/drawing/2014/main" id="{5C5C3D10-5CD7-421D-B7BB-581518EF00DD}"/>
              </a:ext>
            </a:extLst>
          </p:cNvPr>
          <p:cNvSpPr>
            <a:spLocks noGrp="1"/>
          </p:cNvSpPr>
          <p:nvPr>
            <p:ph idx="1"/>
          </p:nvPr>
        </p:nvSpPr>
        <p:spPr>
          <a:xfrm>
            <a:off x="6866470" y="4608000"/>
            <a:ext cx="3863221" cy="18000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Tree>
    <p:extLst>
      <p:ext uri="{BB962C8B-B14F-4D97-AF65-F5344CB8AC3E}">
        <p14:creationId xmlns:p14="http://schemas.microsoft.com/office/powerpoint/2010/main" val="77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Sec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p:nvPr>
        </p:nvSpPr>
        <p:spPr/>
        <p:txBody>
          <a:bodyPr/>
          <a:lstStyle>
            <a:lvl1pPr>
              <a:defRPr>
                <a:solidFill>
                  <a:schemeClr val="tx1">
                    <a:lumMod val="75000"/>
                    <a:lumOff val="25000"/>
                  </a:schemeClr>
                </a:solidFill>
              </a:defRPr>
            </a:lvl1pPr>
          </a:lstStyle>
          <a:p>
            <a:r>
              <a:rPr lang="en-US"/>
              <a:t>Click to edit Master title style</a:t>
            </a:r>
            <a:endParaRPr lang="en-ZA" dirty="0"/>
          </a:p>
        </p:txBody>
      </p:sp>
      <p:sp>
        <p:nvSpPr>
          <p:cNvPr id="5" name="Text Placeholder 4">
            <a:extLst>
              <a:ext uri="{FF2B5EF4-FFF2-40B4-BE49-F238E27FC236}">
                <a16:creationId xmlns:a16="http://schemas.microsoft.com/office/drawing/2014/main" id="{D52B871F-F800-4B02-8408-FF5D438CFEC4}"/>
              </a:ext>
            </a:extLst>
          </p:cNvPr>
          <p:cNvSpPr>
            <a:spLocks noGrp="1"/>
          </p:cNvSpPr>
          <p:nvPr>
            <p:ph type="body" sz="quarter" idx="13" hasCustomPrompt="1"/>
          </p:nvPr>
        </p:nvSpPr>
        <p:spPr>
          <a:xfrm>
            <a:off x="431800" y="1008000"/>
            <a:ext cx="10144125" cy="252000"/>
          </a:xfrm>
        </p:spPr>
        <p:txBody>
          <a:bodyPr/>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a:r>
              <a:rPr lang="en-US" dirty="0"/>
              <a:t>Subtitle</a:t>
            </a:r>
            <a:endParaRPr lang="en-ZA" dirty="0"/>
          </a:p>
        </p:txBody>
      </p:sp>
      <p:sp>
        <p:nvSpPr>
          <p:cNvPr id="17" name="Rectangle 16">
            <a:extLst>
              <a:ext uri="{FF2B5EF4-FFF2-40B4-BE49-F238E27FC236}">
                <a16:creationId xmlns:a16="http://schemas.microsoft.com/office/drawing/2014/main" id="{4790D010-2852-DE49-BD36-340D6725D1D5}"/>
              </a:ext>
            </a:extLst>
          </p:cNvPr>
          <p:cNvSpPr/>
          <p:nvPr userDrawn="1"/>
        </p:nvSpPr>
        <p:spPr>
          <a:xfrm>
            <a:off x="2765072"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Picture Placeholder 15">
            <a:extLst>
              <a:ext uri="{FF2B5EF4-FFF2-40B4-BE49-F238E27FC236}">
                <a16:creationId xmlns:a16="http://schemas.microsoft.com/office/drawing/2014/main" id="{24F79A85-3789-254D-AF3D-5265B6140421}"/>
              </a:ext>
            </a:extLst>
          </p:cNvPr>
          <p:cNvSpPr>
            <a:spLocks noGrp="1"/>
          </p:cNvSpPr>
          <p:nvPr>
            <p:ph type="pic" sz="quarter" idx="47" hasCustomPrompt="1"/>
          </p:nvPr>
        </p:nvSpPr>
        <p:spPr>
          <a:xfrm>
            <a:off x="3062252"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6" name="Text Placeholder 8">
            <a:extLst>
              <a:ext uri="{FF2B5EF4-FFF2-40B4-BE49-F238E27FC236}">
                <a16:creationId xmlns:a16="http://schemas.microsoft.com/office/drawing/2014/main" id="{9FBB7671-0660-45EB-8712-824ACCFDD4C4}"/>
              </a:ext>
            </a:extLst>
          </p:cNvPr>
          <p:cNvSpPr>
            <a:spLocks noGrp="1"/>
          </p:cNvSpPr>
          <p:nvPr>
            <p:ph type="body" sz="quarter" idx="17" hasCustomPrompt="1"/>
          </p:nvPr>
        </p:nvSpPr>
        <p:spPr>
          <a:xfrm>
            <a:off x="2565400"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8" name="Text Placeholder 10">
            <a:extLst>
              <a:ext uri="{FF2B5EF4-FFF2-40B4-BE49-F238E27FC236}">
                <a16:creationId xmlns:a16="http://schemas.microsoft.com/office/drawing/2014/main" id="{1014D08D-BF9C-44A1-8635-70B551FEFA4C}"/>
              </a:ext>
            </a:extLst>
          </p:cNvPr>
          <p:cNvSpPr>
            <a:spLocks noGrp="1"/>
          </p:cNvSpPr>
          <p:nvPr>
            <p:ph type="body" sz="quarter" idx="18" hasCustomPrompt="1"/>
          </p:nvPr>
        </p:nvSpPr>
        <p:spPr>
          <a:xfrm>
            <a:off x="2565400"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18" name="Rectangle 17">
            <a:extLst>
              <a:ext uri="{FF2B5EF4-FFF2-40B4-BE49-F238E27FC236}">
                <a16:creationId xmlns:a16="http://schemas.microsoft.com/office/drawing/2014/main" id="{C5D02C68-EB7D-E044-99A9-658364A3B2F0}"/>
              </a:ext>
            </a:extLst>
          </p:cNvPr>
          <p:cNvSpPr/>
          <p:nvPr userDrawn="1"/>
        </p:nvSpPr>
        <p:spPr>
          <a:xfrm>
            <a:off x="4895931"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Picture Placeholder 15">
            <a:extLst>
              <a:ext uri="{FF2B5EF4-FFF2-40B4-BE49-F238E27FC236}">
                <a16:creationId xmlns:a16="http://schemas.microsoft.com/office/drawing/2014/main" id="{3826F102-F281-614F-8445-F1FD4CA62E4A}"/>
              </a:ext>
            </a:extLst>
          </p:cNvPr>
          <p:cNvSpPr>
            <a:spLocks noGrp="1"/>
          </p:cNvSpPr>
          <p:nvPr>
            <p:ph type="pic" sz="quarter" idx="48" hasCustomPrompt="1"/>
          </p:nvPr>
        </p:nvSpPr>
        <p:spPr>
          <a:xfrm>
            <a:off x="5193111"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9" name="Text Placeholder 8">
            <a:extLst>
              <a:ext uri="{FF2B5EF4-FFF2-40B4-BE49-F238E27FC236}">
                <a16:creationId xmlns:a16="http://schemas.microsoft.com/office/drawing/2014/main" id="{4339CB16-5C66-4617-AF19-7700AD97524A}"/>
              </a:ext>
            </a:extLst>
          </p:cNvPr>
          <p:cNvSpPr>
            <a:spLocks noGrp="1"/>
          </p:cNvSpPr>
          <p:nvPr>
            <p:ph type="body" sz="quarter" idx="33" hasCustomPrompt="1"/>
          </p:nvPr>
        </p:nvSpPr>
        <p:spPr>
          <a:xfrm>
            <a:off x="4696259"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10" name="Text Placeholder 10">
            <a:extLst>
              <a:ext uri="{FF2B5EF4-FFF2-40B4-BE49-F238E27FC236}">
                <a16:creationId xmlns:a16="http://schemas.microsoft.com/office/drawing/2014/main" id="{8DFFD868-459F-47BA-BA47-B6CC7A09E8E9}"/>
              </a:ext>
            </a:extLst>
          </p:cNvPr>
          <p:cNvSpPr>
            <a:spLocks noGrp="1"/>
          </p:cNvSpPr>
          <p:nvPr>
            <p:ph type="body" sz="quarter" idx="34" hasCustomPrompt="1"/>
          </p:nvPr>
        </p:nvSpPr>
        <p:spPr>
          <a:xfrm>
            <a:off x="4696259"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19" name="Rectangle 18">
            <a:extLst>
              <a:ext uri="{FF2B5EF4-FFF2-40B4-BE49-F238E27FC236}">
                <a16:creationId xmlns:a16="http://schemas.microsoft.com/office/drawing/2014/main" id="{45962E1D-1D13-2B48-9F3B-CE31039DD236}"/>
              </a:ext>
            </a:extLst>
          </p:cNvPr>
          <p:cNvSpPr/>
          <p:nvPr userDrawn="1"/>
        </p:nvSpPr>
        <p:spPr>
          <a:xfrm>
            <a:off x="7026790" y="2412312"/>
            <a:ext cx="1216152" cy="1216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Picture Placeholder 15">
            <a:extLst>
              <a:ext uri="{FF2B5EF4-FFF2-40B4-BE49-F238E27FC236}">
                <a16:creationId xmlns:a16="http://schemas.microsoft.com/office/drawing/2014/main" id="{CD06C66D-CFA0-9B4B-8F90-2B01B8C524BE}"/>
              </a:ext>
            </a:extLst>
          </p:cNvPr>
          <p:cNvSpPr>
            <a:spLocks noGrp="1"/>
          </p:cNvSpPr>
          <p:nvPr>
            <p:ph type="pic" sz="quarter" idx="49" hasCustomPrompt="1"/>
          </p:nvPr>
        </p:nvSpPr>
        <p:spPr>
          <a:xfrm>
            <a:off x="7323970" y="2709492"/>
            <a:ext cx="621792" cy="621792"/>
          </a:xfrm>
          <a:noFill/>
          <a:ln w="95250" cap="sq">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0000" tIns="0" rIns="180000" bIns="0" numCol="1" spcCol="0" rtlCol="0" fromWordArt="0" anchor="ctr" anchorCtr="1" forceAA="0" compatLnSpc="1">
            <a:prstTxWarp prst="textNoShape">
              <a:avLst/>
            </a:prstTxWarp>
            <a:noAutofit/>
          </a:bodyPr>
          <a:lstStyle>
            <a:lvl1pPr marL="0" indent="0" algn="l">
              <a:buNone/>
              <a:defRPr lang="en-ZA" sz="500" i="1">
                <a:solidFill>
                  <a:schemeClr val="tx1">
                    <a:lumMod val="50000"/>
                    <a:lumOff val="50000"/>
                  </a:schemeClr>
                </a:solidFill>
                <a:latin typeface="Times New Roman" panose="02020603050405020304" pitchFamily="18" charset="0"/>
                <a:cs typeface="Times New Roman" panose="02020603050405020304" pitchFamily="18" charset="0"/>
              </a:defRPr>
            </a:lvl1pPr>
          </a:lstStyle>
          <a:p>
            <a:pPr marL="266700" lvl="0" indent="-266700" algn="ctr"/>
            <a:r>
              <a:rPr lang="en-US" dirty="0"/>
              <a:t>Add</a:t>
            </a:r>
          </a:p>
          <a:p>
            <a:pPr marL="266700" lvl="0" indent="-266700" algn="ctr"/>
            <a:r>
              <a:rPr lang="en-US" dirty="0"/>
              <a:t>Picture</a:t>
            </a:r>
            <a:endParaRPr lang="en-ZA" dirty="0"/>
          </a:p>
        </p:txBody>
      </p:sp>
      <p:sp>
        <p:nvSpPr>
          <p:cNvPr id="11" name="Text Placeholder 8">
            <a:extLst>
              <a:ext uri="{FF2B5EF4-FFF2-40B4-BE49-F238E27FC236}">
                <a16:creationId xmlns:a16="http://schemas.microsoft.com/office/drawing/2014/main" id="{2C2CF09F-AE9E-47DD-899E-02CEAEFE3CC1}"/>
              </a:ext>
            </a:extLst>
          </p:cNvPr>
          <p:cNvSpPr>
            <a:spLocks noGrp="1"/>
          </p:cNvSpPr>
          <p:nvPr>
            <p:ph type="body" sz="quarter" idx="35" hasCustomPrompt="1"/>
          </p:nvPr>
        </p:nvSpPr>
        <p:spPr>
          <a:xfrm>
            <a:off x="6827118" y="3971432"/>
            <a:ext cx="1620000" cy="360000"/>
          </a:xfrm>
        </p:spPr>
        <p:txBody>
          <a:bodyPr/>
          <a:lstStyle>
            <a:lvl1pPr marL="0" indent="0" algn="ctr">
              <a:buFont typeface="Arial" panose="020B0604020202020204" pitchFamily="34" charset="0"/>
              <a:buNone/>
              <a:defRPr sz="1800">
                <a:solidFill>
                  <a:schemeClr val="tx1">
                    <a:lumMod val="75000"/>
                    <a:lumOff val="25000"/>
                  </a:schemeClr>
                </a:solidFill>
              </a:defRPr>
            </a:lvl1pPr>
          </a:lstStyle>
          <a:p>
            <a:pPr lvl="0"/>
            <a:r>
              <a:rPr lang="en-US" dirty="0"/>
              <a:t>Bullet 1</a:t>
            </a:r>
            <a:endParaRPr lang="en-ZA" dirty="0"/>
          </a:p>
        </p:txBody>
      </p:sp>
      <p:sp>
        <p:nvSpPr>
          <p:cNvPr id="12" name="Text Placeholder 10">
            <a:extLst>
              <a:ext uri="{FF2B5EF4-FFF2-40B4-BE49-F238E27FC236}">
                <a16:creationId xmlns:a16="http://schemas.microsoft.com/office/drawing/2014/main" id="{7AA959D8-F91C-4891-A16D-51CF31166B71}"/>
              </a:ext>
            </a:extLst>
          </p:cNvPr>
          <p:cNvSpPr>
            <a:spLocks noGrp="1"/>
          </p:cNvSpPr>
          <p:nvPr>
            <p:ph type="body" sz="quarter" idx="36" hasCustomPrompt="1"/>
          </p:nvPr>
        </p:nvSpPr>
        <p:spPr>
          <a:xfrm>
            <a:off x="6827118" y="4471987"/>
            <a:ext cx="1620000" cy="720000"/>
          </a:xfrm>
        </p:spPr>
        <p:txBody>
          <a:bodyPr/>
          <a:lstStyle>
            <a:lvl1pPr marL="0" indent="0" algn="ctr">
              <a:buNone/>
              <a:defRPr sz="1400">
                <a:solidFill>
                  <a:schemeClr val="tx1">
                    <a:lumMod val="75000"/>
                    <a:lumOff val="25000"/>
                  </a:schemeClr>
                </a:solidFill>
              </a:defRPr>
            </a:lvl1pPr>
          </a:lstStyle>
          <a:p>
            <a:pPr lvl="0"/>
            <a:r>
              <a:rPr lang="en-US" dirty="0"/>
              <a:t>Bullet Description</a:t>
            </a:r>
            <a:endParaRPr lang="en-ZA" dirty="0"/>
          </a:p>
        </p:txBody>
      </p:sp>
      <p:sp>
        <p:nvSpPr>
          <p:cNvPr id="3" name="Footer Placeholder 2">
            <a:extLst>
              <a:ext uri="{FF2B5EF4-FFF2-40B4-BE49-F238E27FC236}">
                <a16:creationId xmlns:a16="http://schemas.microsoft.com/office/drawing/2014/main" id="{08CCB8C2-B6A2-4C69-8D3A-57420A034BA4}"/>
              </a:ext>
            </a:extLst>
          </p:cNvPr>
          <p:cNvSpPr>
            <a:spLocks noGrp="1"/>
          </p:cNvSpPr>
          <p:nvPr>
            <p:ph type="ftr" sz="quarter" idx="12"/>
          </p:nvPr>
        </p:nvSpPr>
        <p:spPr/>
        <p:txBody>
          <a:bodyPr/>
          <a:lstStyle/>
          <a:p>
            <a:r>
              <a:rPr lang="en-ZA" dirty="0"/>
              <a:t>Add a footer</a:t>
            </a:r>
          </a:p>
        </p:txBody>
      </p:sp>
      <p:sp>
        <p:nvSpPr>
          <p:cNvPr id="16" name="Slide Number Placeholder 6">
            <a:extLst>
              <a:ext uri="{FF2B5EF4-FFF2-40B4-BE49-F238E27FC236}">
                <a16:creationId xmlns:a16="http://schemas.microsoft.com/office/drawing/2014/main" id="{10C57817-9ECE-F147-BBDB-760FAF41C8E8}"/>
              </a:ext>
            </a:extLst>
          </p:cNvPr>
          <p:cNvSpPr>
            <a:spLocks noGrp="1"/>
          </p:cNvSpPr>
          <p:nvPr>
            <p:ph type="sldNum" sz="quarter" idx="44"/>
          </p:nvPr>
        </p:nvSpPr>
        <p:spPr>
          <a:xfrm>
            <a:off x="11091633" y="6456363"/>
            <a:ext cx="962795" cy="264330"/>
          </a:xfrm>
        </p:spPr>
        <p:txBody>
          <a:bodyPr/>
          <a:lstStyle/>
          <a:p>
            <a:r>
              <a:rPr lang="en-ZA" dirty="0"/>
              <a:t>page </a:t>
            </a:r>
            <a:fld id="{19B51A1E-902D-48AF-9020-955120F399B6}" type="slidenum">
              <a:rPr lang="en-ZA" b="1" i="1" smtClean="0"/>
              <a:pPr/>
              <a:t>‹#›</a:t>
            </a:fld>
            <a:endParaRPr lang="en-ZA" b="1" i="1" dirty="0"/>
          </a:p>
        </p:txBody>
      </p:sp>
    </p:spTree>
    <p:extLst>
      <p:ext uri="{BB962C8B-B14F-4D97-AF65-F5344CB8AC3E}">
        <p14:creationId xmlns:p14="http://schemas.microsoft.com/office/powerpoint/2010/main" val="9311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6BF466B-33BA-42AC-AFB2-51FC72C2FA45}"/>
              </a:ext>
            </a:extLst>
          </p:cNvPr>
          <p:cNvSpPr/>
          <p:nvPr userDrawn="1"/>
        </p:nvSpPr>
        <p:spPr>
          <a:xfrm>
            <a:off x="0" y="0"/>
            <a:ext cx="12192000" cy="136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8" name="Rectangle 7">
            <a:extLst>
              <a:ext uri="{FF2B5EF4-FFF2-40B4-BE49-F238E27FC236}">
                <a16:creationId xmlns:a16="http://schemas.microsoft.com/office/drawing/2014/main" id="{C4A5CDF3-277F-457A-90F6-C20C9F0EF716}"/>
              </a:ext>
            </a:extLst>
          </p:cNvPr>
          <p:cNvSpPr/>
          <p:nvPr userDrawn="1"/>
        </p:nvSpPr>
        <p:spPr>
          <a:xfrm rot="5400000">
            <a:off x="-3360737" y="3360737"/>
            <a:ext cx="6858000" cy="136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9" name="Rectangle 8">
            <a:extLst>
              <a:ext uri="{FF2B5EF4-FFF2-40B4-BE49-F238E27FC236}">
                <a16:creationId xmlns:a16="http://schemas.microsoft.com/office/drawing/2014/main" id="{01509F7B-15BA-44E2-85A9-A5A242FAF0E0}"/>
              </a:ext>
            </a:extLst>
          </p:cNvPr>
          <p:cNvSpPr/>
          <p:nvPr userDrawn="1"/>
        </p:nvSpPr>
        <p:spPr>
          <a:xfrm rot="5400000">
            <a:off x="8144030" y="2810031"/>
            <a:ext cx="6858000" cy="12379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0" name="Rectangle 9">
            <a:extLst>
              <a:ext uri="{FF2B5EF4-FFF2-40B4-BE49-F238E27FC236}">
                <a16:creationId xmlns:a16="http://schemas.microsoft.com/office/drawing/2014/main" id="{2D8A2F97-6D60-46FC-A9F8-936208153882}"/>
              </a:ext>
            </a:extLst>
          </p:cNvPr>
          <p:cNvSpPr/>
          <p:nvPr userDrawn="1"/>
        </p:nvSpPr>
        <p:spPr>
          <a:xfrm>
            <a:off x="0" y="6721475"/>
            <a:ext cx="12192000" cy="1365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 name="Title Placeholder 1">
            <a:extLst>
              <a:ext uri="{FF2B5EF4-FFF2-40B4-BE49-F238E27FC236}">
                <a16:creationId xmlns:a16="http://schemas.microsoft.com/office/drawing/2014/main" id="{090F41A2-6535-4CA6-81E4-026A5B56D9D7}"/>
              </a:ext>
            </a:extLst>
          </p:cNvPr>
          <p:cNvSpPr>
            <a:spLocks noGrp="1"/>
          </p:cNvSpPr>
          <p:nvPr>
            <p:ph type="title"/>
          </p:nvPr>
        </p:nvSpPr>
        <p:spPr>
          <a:xfrm>
            <a:off x="432000" y="432000"/>
            <a:ext cx="10143235" cy="432000"/>
          </a:xfrm>
          <a:prstGeom prst="rect">
            <a:avLst/>
          </a:prstGeom>
        </p:spPr>
        <p:txBody>
          <a:bodyPr vert="horz" lIns="0" tIns="0" rIns="0" bIns="0" rtlCol="0" anchor="ctr">
            <a:noAutofit/>
          </a:bodyPr>
          <a:lstStyle/>
          <a:p>
            <a:r>
              <a:rPr lang="en-US"/>
              <a:t>Click to edit Master title style</a:t>
            </a:r>
            <a:endParaRPr lang="en-ZA" dirty="0"/>
          </a:p>
        </p:txBody>
      </p:sp>
      <p:sp>
        <p:nvSpPr>
          <p:cNvPr id="3" name="Text Placeholder 2">
            <a:extLst>
              <a:ext uri="{FF2B5EF4-FFF2-40B4-BE49-F238E27FC236}">
                <a16:creationId xmlns:a16="http://schemas.microsoft.com/office/drawing/2014/main" id="{213AB95C-7DD4-4796-80E4-1B7466A2A037}"/>
              </a:ext>
            </a:extLst>
          </p:cNvPr>
          <p:cNvSpPr>
            <a:spLocks noGrp="1"/>
          </p:cNvSpPr>
          <p:nvPr>
            <p:ph type="body" idx="1"/>
          </p:nvPr>
        </p:nvSpPr>
        <p:spPr>
          <a:xfrm>
            <a:off x="432000" y="1152000"/>
            <a:ext cx="10143235" cy="503925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dirty="0"/>
          </a:p>
        </p:txBody>
      </p:sp>
      <p:sp>
        <p:nvSpPr>
          <p:cNvPr id="5" name="Footer Placeholder 4">
            <a:extLst>
              <a:ext uri="{FF2B5EF4-FFF2-40B4-BE49-F238E27FC236}">
                <a16:creationId xmlns:a16="http://schemas.microsoft.com/office/drawing/2014/main" id="{58879C91-B77F-4273-9A27-A3535FB889DB}"/>
              </a:ext>
            </a:extLst>
          </p:cNvPr>
          <p:cNvSpPr>
            <a:spLocks noGrp="1"/>
          </p:cNvSpPr>
          <p:nvPr>
            <p:ph type="ftr" sz="quarter" idx="3"/>
          </p:nvPr>
        </p:nvSpPr>
        <p:spPr>
          <a:xfrm>
            <a:off x="260974" y="6365893"/>
            <a:ext cx="4114800" cy="226714"/>
          </a:xfrm>
          <a:prstGeom prst="rect">
            <a:avLst/>
          </a:prstGeom>
        </p:spPr>
        <p:txBody>
          <a:bodyPr vert="horz" lIns="0" tIns="0" rIns="0" bIns="0" rtlCol="0" anchor="ctr"/>
          <a:lstStyle>
            <a:lvl1pPr algn="l">
              <a:defRPr sz="1200">
                <a:solidFill>
                  <a:schemeClr val="tx1">
                    <a:lumMod val="75000"/>
                    <a:lumOff val="25000"/>
                  </a:schemeClr>
                </a:solidFill>
              </a:defRPr>
            </a:lvl1pPr>
          </a:lstStyle>
          <a:p>
            <a:r>
              <a:rPr lang="en-ZA" dirty="0"/>
              <a:t>Add a footer</a:t>
            </a:r>
          </a:p>
        </p:txBody>
      </p:sp>
      <p:sp>
        <p:nvSpPr>
          <p:cNvPr id="6" name="Slide Number Placeholder 5">
            <a:extLst>
              <a:ext uri="{FF2B5EF4-FFF2-40B4-BE49-F238E27FC236}">
                <a16:creationId xmlns:a16="http://schemas.microsoft.com/office/drawing/2014/main" id="{5ECA3099-A94F-4C3E-BC29-780EDD38F722}"/>
              </a:ext>
            </a:extLst>
          </p:cNvPr>
          <p:cNvSpPr>
            <a:spLocks noGrp="1"/>
          </p:cNvSpPr>
          <p:nvPr>
            <p:ph type="sldNum" sz="quarter" idx="4"/>
          </p:nvPr>
        </p:nvSpPr>
        <p:spPr>
          <a:xfrm>
            <a:off x="11091633" y="6456363"/>
            <a:ext cx="962795" cy="264330"/>
          </a:xfrm>
          <a:prstGeom prst="rect">
            <a:avLst/>
          </a:prstGeom>
          <a:ln w="3175">
            <a:solidFill>
              <a:schemeClr val="bg1">
                <a:lumMod val="95000"/>
              </a:schemeClr>
            </a:solidFill>
          </a:ln>
        </p:spPr>
        <p:txBody>
          <a:bodyPr vert="horz" lIns="0" tIns="0" rIns="0" bIns="0" rtlCol="0" anchor="ctr"/>
          <a:lstStyle>
            <a:lvl1pPr algn="ctr">
              <a:defRPr sz="1400">
                <a:solidFill>
                  <a:schemeClr val="tx1">
                    <a:lumMod val="75000"/>
                    <a:lumOff val="25000"/>
                  </a:schemeClr>
                </a:solidFill>
              </a:defRPr>
            </a:lvl1pPr>
          </a:lstStyle>
          <a:p>
            <a:r>
              <a:rPr lang="en-ZA" dirty="0"/>
              <a:t>page </a:t>
            </a:r>
            <a:fld id="{19B51A1E-902D-48AF-9020-955120F399B6}" type="slidenum">
              <a:rPr lang="en-ZA" b="1" i="1" smtClean="0"/>
              <a:pPr/>
              <a:t>‹#›</a:t>
            </a:fld>
            <a:endParaRPr lang="en-ZA" b="1" i="1" dirty="0"/>
          </a:p>
        </p:txBody>
      </p:sp>
      <p:sp>
        <p:nvSpPr>
          <p:cNvPr id="11" name="TextBox 10">
            <a:extLst>
              <a:ext uri="{FF2B5EF4-FFF2-40B4-BE49-F238E27FC236}">
                <a16:creationId xmlns:a16="http://schemas.microsoft.com/office/drawing/2014/main" id="{FF5B127E-AB96-49E0-8307-05174D7A6231}"/>
              </a:ext>
            </a:extLst>
          </p:cNvPr>
          <p:cNvSpPr txBox="1"/>
          <p:nvPr userDrawn="1"/>
        </p:nvSpPr>
        <p:spPr>
          <a:xfrm>
            <a:off x="11034141" y="5994000"/>
            <a:ext cx="1077777" cy="359073"/>
          </a:xfrm>
          <a:prstGeom prst="rect">
            <a:avLst/>
          </a:prstGeom>
          <a:noFill/>
        </p:spPr>
        <p:txBody>
          <a:bodyPr wrap="square" lIns="0" tIns="0" rIns="0" bIns="0" rtlCol="0">
            <a:spAutoFit/>
          </a:bodyPr>
          <a:lstStyle/>
          <a:p>
            <a:pPr algn="ctr">
              <a:lnSpc>
                <a:spcPts val="1400"/>
              </a:lnSpc>
            </a:pPr>
            <a:r>
              <a:rPr lang="en-ZA" sz="2400" b="1" spc="-150" baseline="0" dirty="0">
                <a:solidFill>
                  <a:schemeClr val="accent1"/>
                </a:solidFill>
              </a:rPr>
              <a:t>Contoso</a:t>
            </a:r>
            <a:br>
              <a:rPr lang="en-ZA" sz="2400" b="1" spc="-150" baseline="0" dirty="0">
                <a:solidFill>
                  <a:schemeClr val="tx1">
                    <a:lumMod val="50000"/>
                    <a:lumOff val="50000"/>
                  </a:schemeClr>
                </a:solidFill>
              </a:rPr>
            </a:br>
            <a:r>
              <a:rPr lang="en-ZA" sz="1000" b="0" spc="0" baseline="0" dirty="0">
                <a:solidFill>
                  <a:schemeClr val="tx1">
                    <a:lumMod val="50000"/>
                    <a:lumOff val="50000"/>
                  </a:schemeClr>
                </a:solidFill>
              </a:rPr>
              <a:t>Pharmaceuticals</a:t>
            </a:r>
          </a:p>
        </p:txBody>
      </p:sp>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50" r:id="rId17"/>
    <p:sldLayoutId id="2147483652" r:id="rId18"/>
    <p:sldLayoutId id="2147483656" r:id="rId19"/>
    <p:sldLayoutId id="2147483657" r:id="rId20"/>
    <p:sldLayoutId id="2147483653" r:id="rId21"/>
    <p:sldLayoutId id="2147483677" r:id="rId22"/>
    <p:sldLayoutId id="2147483678" r:id="rId23"/>
    <p:sldLayoutId id="2147483654" r:id="rId24"/>
    <p:sldLayoutId id="2147483655" r:id="rId25"/>
    <p:sldLayoutId id="2147483660" r:id="rId26"/>
    <p:sldLayoutId id="2147483675" r:id="rId27"/>
    <p:sldLayoutId id="2147483676" r:id="rId28"/>
  </p:sldLayoutIdLst>
  <p:hf hdr="0" ftr="0" dt="0"/>
  <p:txStyles>
    <p:titleStyle>
      <a:lvl1pPr algn="l" defTabSz="914400" rtl="0" eaLnBrk="1" latinLnBrk="0" hangingPunct="1">
        <a:lnSpc>
          <a:spcPct val="90000"/>
        </a:lnSpc>
        <a:spcBef>
          <a:spcPct val="0"/>
        </a:spcBef>
        <a:buNone/>
        <a:defRPr sz="3200" kern="1200" spc="-150">
          <a:solidFill>
            <a:schemeClr val="tx1">
              <a:lumMod val="75000"/>
              <a:lumOff val="25000"/>
            </a:schemeClr>
          </a:solidFill>
          <a:latin typeface="+mj-lt"/>
          <a:ea typeface="+mj-ea"/>
          <a:cs typeface="+mj-cs"/>
        </a:defRPr>
      </a:lvl1pPr>
    </p:titleStyle>
    <p:body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svg"/><Relationship Id="rId2" Type="http://schemas.openxmlformats.org/officeDocument/2006/relationships/notesSlide" Target="../notesSlides/notesSlide4.xml"/><Relationship Id="rId1" Type="http://schemas.openxmlformats.org/officeDocument/2006/relationships/slideLayout" Target="../slideLayouts/slideLayout26.xml"/><Relationship Id="rId6" Type="http://schemas.openxmlformats.org/officeDocument/2006/relationships/image" Target="../media/image9.png"/><Relationship Id="rId11" Type="http://schemas.openxmlformats.org/officeDocument/2006/relationships/image" Target="../media/image14.svg"/><Relationship Id="rId5" Type="http://schemas.openxmlformats.org/officeDocument/2006/relationships/image" Target="../media/image8.sv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descr="City lights focused in magnifying glass">
            <a:extLst>
              <a:ext uri="{FF2B5EF4-FFF2-40B4-BE49-F238E27FC236}">
                <a16:creationId xmlns:a16="http://schemas.microsoft.com/office/drawing/2014/main" id="{4414D423-B276-4148-A337-5693724BB04E}"/>
              </a:ext>
            </a:extLst>
          </p:cNvPr>
          <p:cNvPicPr>
            <a:picLocks noGrp="1" noChangeAspect="1"/>
          </p:cNvPicPr>
          <p:nvPr>
            <p:ph type="pic" sz="quarter" idx="4294967295"/>
          </p:nvPr>
        </p:nvPicPr>
        <p:blipFill>
          <a:blip r:embed="rId2"/>
          <a:srcRect/>
          <a:stretch/>
        </p:blipFill>
        <p:spPr>
          <a:xfrm>
            <a:off x="1151319" y="136525"/>
            <a:ext cx="9879837" cy="6584950"/>
          </a:xfrm>
        </p:spPr>
      </p:pic>
      <p:sp>
        <p:nvSpPr>
          <p:cNvPr id="26" name="Rectangle 25" title="Overlay Graphic">
            <a:extLst>
              <a:ext uri="{FF2B5EF4-FFF2-40B4-BE49-F238E27FC236}">
                <a16:creationId xmlns:a16="http://schemas.microsoft.com/office/drawing/2014/main" id="{817B6E89-6474-4AB4-90D5-2C2FB4120F12}"/>
              </a:ext>
            </a:extLst>
          </p:cNvPr>
          <p:cNvSpPr/>
          <p:nvPr/>
        </p:nvSpPr>
        <p:spPr bwMode="ltGray">
          <a:xfrm>
            <a:off x="6408820" y="136800"/>
            <a:ext cx="4545239" cy="6584675"/>
          </a:xfrm>
          <a:prstGeom prst="rect">
            <a:avLst/>
          </a:prstGeom>
          <a:solidFill>
            <a:schemeClr val="accent4">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2" name="Title 1">
            <a:extLst>
              <a:ext uri="{FF2B5EF4-FFF2-40B4-BE49-F238E27FC236}">
                <a16:creationId xmlns:a16="http://schemas.microsoft.com/office/drawing/2014/main" id="{E52BFEB6-F40E-4219-9AA6-8A27C2E8899B}"/>
              </a:ext>
            </a:extLst>
          </p:cNvPr>
          <p:cNvSpPr>
            <a:spLocks noGrp="1"/>
          </p:cNvSpPr>
          <p:nvPr>
            <p:ph type="ctrTitle"/>
          </p:nvPr>
        </p:nvSpPr>
        <p:spPr bwMode="black"/>
        <p:txBody>
          <a:bodyPr/>
          <a:lstStyle/>
          <a:p>
            <a:r>
              <a:rPr lang="en-ZA" sz="4000" dirty="0"/>
              <a:t>Review: The 2021 HIV Planning Group </a:t>
            </a:r>
          </a:p>
        </p:txBody>
      </p:sp>
      <p:sp>
        <p:nvSpPr>
          <p:cNvPr id="3" name="Subtitle 2">
            <a:extLst>
              <a:ext uri="{FF2B5EF4-FFF2-40B4-BE49-F238E27FC236}">
                <a16:creationId xmlns:a16="http://schemas.microsoft.com/office/drawing/2014/main" id="{74DB1EEC-D590-4C80-ABB7-362BBE1F5A1B}"/>
              </a:ext>
            </a:extLst>
          </p:cNvPr>
          <p:cNvSpPr>
            <a:spLocks noGrp="1"/>
          </p:cNvSpPr>
          <p:nvPr>
            <p:ph type="subTitle" idx="1"/>
          </p:nvPr>
        </p:nvSpPr>
        <p:spPr bwMode="black"/>
        <p:txBody>
          <a:bodyPr/>
          <a:lstStyle/>
          <a:p>
            <a:r>
              <a:rPr lang="en-ZA" dirty="0"/>
              <a:t>~Goals and Workplan~</a:t>
            </a:r>
          </a:p>
        </p:txBody>
      </p:sp>
      <p:sp>
        <p:nvSpPr>
          <p:cNvPr id="15" name="TextBox 14">
            <a:extLst>
              <a:ext uri="{FF2B5EF4-FFF2-40B4-BE49-F238E27FC236}">
                <a16:creationId xmlns:a16="http://schemas.microsoft.com/office/drawing/2014/main" id="{1C9B0FB2-7357-4302-82D6-6D3353A7D25D}"/>
              </a:ext>
            </a:extLst>
          </p:cNvPr>
          <p:cNvSpPr txBox="1"/>
          <p:nvPr/>
        </p:nvSpPr>
        <p:spPr bwMode="black">
          <a:xfrm>
            <a:off x="9228403" y="344840"/>
            <a:ext cx="1577974" cy="567958"/>
          </a:xfrm>
          <a:prstGeom prst="rect">
            <a:avLst/>
          </a:prstGeom>
          <a:noFill/>
        </p:spPr>
        <p:txBody>
          <a:bodyPr wrap="square" lIns="0" tIns="144000" rIns="0" bIns="0" rtlCol="0">
            <a:spAutoFit/>
          </a:bodyPr>
          <a:lstStyle/>
          <a:p>
            <a:pPr algn="ctr">
              <a:lnSpc>
                <a:spcPts val="1400"/>
              </a:lnSpc>
            </a:pPr>
            <a:r>
              <a:rPr lang="en-ZA" sz="3200" b="1" spc="-150" baseline="0" dirty="0">
                <a:solidFill>
                  <a:schemeClr val="bg1"/>
                </a:solidFill>
              </a:rPr>
              <a:t>HPG</a:t>
            </a:r>
          </a:p>
          <a:p>
            <a:pPr algn="ctr">
              <a:lnSpc>
                <a:spcPts val="1400"/>
              </a:lnSpc>
            </a:pPr>
            <a:r>
              <a:rPr lang="en-ZA" sz="3200" b="1" spc="-150" dirty="0">
                <a:solidFill>
                  <a:schemeClr val="bg1"/>
                </a:solidFill>
              </a:rPr>
              <a:t>2021</a:t>
            </a:r>
            <a:endParaRPr lang="en-ZA" sz="1500" b="0" spc="0" baseline="0" dirty="0">
              <a:solidFill>
                <a:schemeClr val="bg1"/>
              </a:solidFill>
            </a:endParaRPr>
          </a:p>
        </p:txBody>
      </p:sp>
      <p:sp>
        <p:nvSpPr>
          <p:cNvPr id="4" name="Rectangle 3">
            <a:extLst>
              <a:ext uri="{FF2B5EF4-FFF2-40B4-BE49-F238E27FC236}">
                <a16:creationId xmlns:a16="http://schemas.microsoft.com/office/drawing/2014/main" id="{31348AE9-F735-40FD-8915-4829EDED5756}"/>
              </a:ext>
            </a:extLst>
          </p:cNvPr>
          <p:cNvSpPr/>
          <p:nvPr/>
        </p:nvSpPr>
        <p:spPr>
          <a:xfrm rot="20717852">
            <a:off x="2643517" y="2950960"/>
            <a:ext cx="6279326" cy="1446550"/>
          </a:xfrm>
          <a:prstGeom prst="rect">
            <a:avLst/>
          </a:prstGeom>
          <a:noFill/>
        </p:spPr>
        <p:txBody>
          <a:bodyPr wrap="square" lIns="91440" tIns="45720" rIns="91440" bIns="45720">
            <a:spAutoFit/>
          </a:bodyPr>
          <a:lstStyle/>
          <a:p>
            <a:pPr algn="ctr"/>
            <a:r>
              <a:rPr lang="en-US" sz="88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UPDATE?</a:t>
            </a:r>
          </a:p>
        </p:txBody>
      </p:sp>
    </p:spTree>
    <p:extLst>
      <p:ext uri="{BB962C8B-B14F-4D97-AF65-F5344CB8AC3E}">
        <p14:creationId xmlns:p14="http://schemas.microsoft.com/office/powerpoint/2010/main" val="148523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4"/>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1"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ppt_w</p:attrName>
                                        </p:attrNameLst>
                                      </p:cBhvr>
                                      <p:tavLst>
                                        <p:tav tm="0">
                                          <p:val>
                                            <p:fltVal val="0"/>
                                          </p:val>
                                        </p:tav>
                                        <p:tav tm="100000">
                                          <p:val>
                                            <p:strVal val="#ppt_w"/>
                                          </p:val>
                                        </p:tav>
                                      </p:tavLst>
                                    </p:anim>
                                    <p:anim calcmode="lin" valueType="num">
                                      <p:cBhvr>
                                        <p:cTn id="12" dur="500" fill="hold"/>
                                        <p:tgtEl>
                                          <p:spTgt spid="4"/>
                                        </p:tgtEl>
                                        <p:attrNameLst>
                                          <p:attrName>ppt_h</p:attrName>
                                        </p:attrNameLst>
                                      </p:cBhvr>
                                      <p:tavLst>
                                        <p:tav tm="0">
                                          <p:val>
                                            <p:fltVal val="0"/>
                                          </p:val>
                                        </p:tav>
                                        <p:tav tm="100000">
                                          <p:val>
                                            <p:strVal val="#ppt_h"/>
                                          </p:val>
                                        </p:tav>
                                      </p:tavLst>
                                    </p:anim>
                                    <p:animEffect transition="in" filter="fade">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rial image of computer laptop keyboard and clipboard with form on it.  Also contains hands folded.">
            <a:extLst>
              <a:ext uri="{FF2B5EF4-FFF2-40B4-BE49-F238E27FC236}">
                <a16:creationId xmlns:a16="http://schemas.microsoft.com/office/drawing/2014/main" id="{3E7237D6-2D71-4A63-9CB5-8ADCB63FC726}"/>
              </a:ext>
            </a:extLst>
          </p:cNvPr>
          <p:cNvPicPr>
            <a:picLocks noGrp="1" noChangeAspect="1"/>
          </p:cNvPicPr>
          <p:nvPr>
            <p:ph type="pic" sz="quarter" idx="10"/>
          </p:nvPr>
        </p:nvPicPr>
        <p:blipFill rotWithShape="1">
          <a:blip r:embed="rId3" cstate="screen">
            <a:extLst>
              <a:ext uri="{28A0092B-C50C-407E-A947-70E740481C1C}">
                <a14:useLocalDpi xmlns:a14="http://schemas.microsoft.com/office/drawing/2010/main"/>
              </a:ext>
            </a:extLst>
          </a:blip>
          <a:srcRect/>
          <a:stretch/>
        </p:blipFill>
        <p:spPr>
          <a:xfrm>
            <a:off x="5277678" y="136525"/>
            <a:ext cx="5676382" cy="6584950"/>
          </a:xfrm>
        </p:spPr>
      </p:pic>
      <p:sp>
        <p:nvSpPr>
          <p:cNvPr id="9" name="Rectangle 8" title="Overlay Graphic">
            <a:extLst>
              <a:ext uri="{FF2B5EF4-FFF2-40B4-BE49-F238E27FC236}">
                <a16:creationId xmlns:a16="http://schemas.microsoft.com/office/drawing/2014/main" id="{670550D9-B72F-46D0-B3A1-179DADF002AC}"/>
              </a:ext>
            </a:extLst>
          </p:cNvPr>
          <p:cNvSpPr/>
          <p:nvPr/>
        </p:nvSpPr>
        <p:spPr bwMode="invGray">
          <a:xfrm rot="5400000">
            <a:off x="5152174" y="919591"/>
            <a:ext cx="5927389" cy="5676382"/>
          </a:xfrm>
          <a:prstGeom prst="rect">
            <a:avLst/>
          </a:pr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5" name="Slide Number Placeholder 4">
            <a:extLst>
              <a:ext uri="{FF2B5EF4-FFF2-40B4-BE49-F238E27FC236}">
                <a16:creationId xmlns:a16="http://schemas.microsoft.com/office/drawing/2014/main" id="{185B41C8-4B55-458F-878B-550AD24B15E9}"/>
              </a:ext>
            </a:extLst>
          </p:cNvPr>
          <p:cNvSpPr>
            <a:spLocks noGrp="1"/>
          </p:cNvSpPr>
          <p:nvPr>
            <p:ph type="sldNum" sz="quarter" idx="12"/>
          </p:nvPr>
        </p:nvSpPr>
        <p:spPr/>
        <p:txBody>
          <a:bodyPr/>
          <a:lstStyle/>
          <a:p>
            <a:r>
              <a:rPr lang="en-ZA" dirty="0"/>
              <a:t>page </a:t>
            </a:r>
            <a:fld id="{19B51A1E-902D-48AF-9020-955120F399B6}" type="slidenum">
              <a:rPr lang="en-ZA" smtClean="0"/>
              <a:pPr/>
              <a:t>2</a:t>
            </a:fld>
            <a:endParaRPr lang="en-ZA" dirty="0"/>
          </a:p>
        </p:txBody>
      </p:sp>
      <p:sp>
        <p:nvSpPr>
          <p:cNvPr id="6" name="Content Placeholder 5">
            <a:extLst>
              <a:ext uri="{FF2B5EF4-FFF2-40B4-BE49-F238E27FC236}">
                <a16:creationId xmlns:a16="http://schemas.microsoft.com/office/drawing/2014/main" id="{03161DAB-3A3E-48FC-9143-482C63BB1C02}"/>
              </a:ext>
            </a:extLst>
          </p:cNvPr>
          <p:cNvSpPr>
            <a:spLocks noGrp="1"/>
          </p:cNvSpPr>
          <p:nvPr>
            <p:ph idx="13"/>
          </p:nvPr>
        </p:nvSpPr>
        <p:spPr>
          <a:xfrm>
            <a:off x="235058" y="1067877"/>
            <a:ext cx="5085650" cy="4399318"/>
          </a:xfrm>
        </p:spPr>
        <p:txBody>
          <a:bodyPr/>
          <a:lstStyle/>
          <a:p>
            <a:pPr marL="0" marR="0" indent="0" algn="ctr">
              <a:lnSpc>
                <a:spcPct val="107000"/>
              </a:lnSpc>
              <a:spcBef>
                <a:spcPts val="0"/>
              </a:spcBef>
              <a:spcAft>
                <a:spcPts val="0"/>
              </a:spcAft>
              <a:buNone/>
            </a:pPr>
            <a:r>
              <a:rPr lang="en-US" sz="1600" b="1" u="sng" dirty="0">
                <a:effectLst/>
                <a:latin typeface="Calibri" panose="020F0502020204030204" pitchFamily="34" charset="0"/>
                <a:ea typeface="Calibri" panose="020F0502020204030204" pitchFamily="34" charset="0"/>
                <a:cs typeface="Times New Roman" panose="02020603050405020304" pitchFamily="18" charset="0"/>
              </a:rPr>
              <a:t>2021 HPG Goals </a:t>
            </a:r>
          </a:p>
          <a:p>
            <a:pPr marL="0" marR="0" indent="0" algn="ctr">
              <a:lnSpc>
                <a:spcPct val="107000"/>
              </a:lnSpc>
              <a:spcBef>
                <a:spcPts val="0"/>
              </a:spcBef>
              <a:spcAft>
                <a:spcPts val="0"/>
              </a:spcAft>
              <a:buNone/>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6000"/>
              </a:lnSpc>
              <a:spcBef>
                <a:spcPts val="0"/>
              </a:spcBef>
              <a:spcAft>
                <a:spcPts val="0"/>
              </a:spcAft>
              <a:buFont typeface="+mj-lt"/>
              <a:buAutoNum type="arabicParenR"/>
            </a:pPr>
            <a:r>
              <a:rPr lang="en-US" sz="1600" dirty="0">
                <a:effectLst/>
                <a:latin typeface="Calibri" panose="020F0502020204030204" pitchFamily="34" charset="0"/>
                <a:ea typeface="Calibri" panose="020F0502020204030204" pitchFamily="34" charset="0"/>
                <a:cs typeface="Times New Roman" panose="02020603050405020304" pitchFamily="18" charset="0"/>
              </a:rPr>
              <a:t>Continue to evaluate progress on the Current (2017) IHPCP </a:t>
            </a:r>
          </a:p>
          <a:p>
            <a:pPr marL="342900" marR="0" lvl="0" indent="-342900">
              <a:lnSpc>
                <a:spcPct val="106000"/>
              </a:lnSpc>
              <a:spcBef>
                <a:spcPts val="0"/>
              </a:spcBef>
              <a:spcAft>
                <a:spcPts val="0"/>
              </a:spcAft>
              <a:buFont typeface="+mj-lt"/>
              <a:buAutoNum type="arabicParenR"/>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6000"/>
              </a:lnSpc>
              <a:spcBef>
                <a:spcPts val="0"/>
              </a:spcBef>
              <a:spcAft>
                <a:spcPts val="0"/>
              </a:spcAft>
              <a:buFont typeface="+mj-lt"/>
              <a:buAutoNum type="arabicParenR"/>
            </a:pPr>
            <a:r>
              <a:rPr lang="en-US" sz="1600" dirty="0">
                <a:effectLst/>
                <a:latin typeface="Calibri" panose="020F0502020204030204" pitchFamily="34" charset="0"/>
                <a:ea typeface="Calibri" panose="020F0502020204030204" pitchFamily="34" charset="0"/>
                <a:cs typeface="Times New Roman" panose="02020603050405020304" pitchFamily="18" charset="0"/>
              </a:rPr>
              <a:t>Support and inform 2021 IHPCP development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6000"/>
              </a:lnSpc>
              <a:spcBef>
                <a:spcPts val="0"/>
              </a:spcBef>
              <a:spcAft>
                <a:spcPts val="0"/>
              </a:spcAft>
              <a:buFont typeface="+mj-lt"/>
              <a:buAutoNum type="arabicParenR"/>
            </a:pPr>
            <a:r>
              <a:rPr lang="en-US" dirty="0">
                <a:effectLst/>
                <a:latin typeface="Calibri" panose="020F0502020204030204" pitchFamily="34" charset="0"/>
                <a:ea typeface="Calibri" panose="020F0502020204030204" pitchFamily="34" charset="0"/>
                <a:cs typeface="Times New Roman" panose="02020603050405020304" pitchFamily="18" charset="0"/>
              </a:rPr>
              <a:t>Intersectional issues (new issues that need to be addressed)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6000"/>
              </a:lnSpc>
              <a:spcBef>
                <a:spcPts val="0"/>
              </a:spcBef>
              <a:spcAft>
                <a:spcPts val="0"/>
              </a:spcAft>
              <a:buFont typeface="+mj-lt"/>
              <a:buAutoNum type="arabicParenR"/>
            </a:pPr>
            <a:r>
              <a:rPr lang="en-US" dirty="0">
                <a:effectLst/>
                <a:latin typeface="Calibri" panose="020F0502020204030204" pitchFamily="34" charset="0"/>
                <a:ea typeface="Calibri" panose="020F0502020204030204" pitchFamily="34" charset="0"/>
                <a:cs typeface="Times New Roman" panose="02020603050405020304" pitchFamily="18" charset="0"/>
              </a:rPr>
              <a:t>Priority Setting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6000"/>
              </a:lnSpc>
              <a:spcBef>
                <a:spcPts val="0"/>
              </a:spcBef>
              <a:spcAft>
                <a:spcPts val="0"/>
              </a:spcAft>
              <a:buFont typeface="+mj-lt"/>
              <a:buAutoNum type="arabicParenR"/>
            </a:pPr>
            <a:r>
              <a:rPr lang="en-US" dirty="0">
                <a:effectLst/>
                <a:latin typeface="Calibri" panose="020F0502020204030204" pitchFamily="34" charset="0"/>
                <a:ea typeface="Calibri" panose="020F0502020204030204" pitchFamily="34" charset="0"/>
                <a:cs typeface="Times New Roman" panose="02020603050405020304" pitchFamily="18" charset="0"/>
              </a:rPr>
              <a:t>Assessing, reviewing, improving Plan drafts/sections</a:t>
            </a:r>
          </a:p>
          <a:p>
            <a:pPr marL="800100" marR="0" lvl="1" indent="-342900">
              <a:lnSpc>
                <a:spcPct val="106000"/>
              </a:lnSpc>
              <a:spcBef>
                <a:spcPts val="0"/>
              </a:spcBef>
              <a:spcAft>
                <a:spcPts val="0"/>
              </a:spcAft>
              <a:buFont typeface="+mj-lt"/>
              <a:buAutoNum type="arabicParenR"/>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6000"/>
              </a:lnSpc>
              <a:spcBef>
                <a:spcPts val="0"/>
              </a:spcBef>
              <a:spcAft>
                <a:spcPts val="0"/>
              </a:spcAft>
              <a:buFont typeface="+mj-lt"/>
              <a:buAutoNum type="arabicParenR"/>
            </a:pPr>
            <a:r>
              <a:rPr lang="en-US" sz="1600" dirty="0">
                <a:effectLst/>
                <a:latin typeface="Calibri" panose="020F0502020204030204" pitchFamily="34" charset="0"/>
                <a:ea typeface="Calibri" panose="020F0502020204030204" pitchFamily="34" charset="0"/>
                <a:cs typeface="Times New Roman" panose="02020603050405020304" pitchFamily="18" charset="0"/>
              </a:rPr>
              <a:t>Facilitate Stakeholder Engagement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6000"/>
              </a:lnSpc>
              <a:spcBef>
                <a:spcPts val="0"/>
              </a:spcBef>
              <a:spcAft>
                <a:spcPts val="0"/>
              </a:spcAft>
              <a:buFont typeface="+mj-lt"/>
              <a:buAutoNum type="arabicParenR"/>
            </a:pPr>
            <a:r>
              <a:rPr lang="en-US" dirty="0">
                <a:effectLst/>
                <a:latin typeface="Calibri" panose="020F0502020204030204" pitchFamily="34" charset="0"/>
                <a:ea typeface="Calibri" panose="020F0502020204030204" pitchFamily="34" charset="0"/>
                <a:cs typeface="Times New Roman" panose="02020603050405020304" pitchFamily="18" charset="0"/>
              </a:rPr>
              <a:t>About the mission/work/goals/ of the HPG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6000"/>
              </a:lnSpc>
              <a:spcBef>
                <a:spcPts val="0"/>
              </a:spcBef>
              <a:spcAft>
                <a:spcPts val="0"/>
              </a:spcAft>
              <a:buFont typeface="+mj-lt"/>
              <a:buAutoNum type="arabicParenR"/>
            </a:pPr>
            <a:r>
              <a:rPr lang="en-US" dirty="0">
                <a:effectLst/>
                <a:latin typeface="Calibri" panose="020F0502020204030204" pitchFamily="34" charset="0"/>
                <a:ea typeface="Calibri" panose="020F0502020204030204" pitchFamily="34" charset="0"/>
                <a:cs typeface="Times New Roman" panose="02020603050405020304" pitchFamily="18" charset="0"/>
              </a:rPr>
              <a:t>About the IHPCP </a:t>
            </a:r>
          </a:p>
          <a:p>
            <a:pPr marL="800100" marR="0" lvl="1" indent="-342900">
              <a:lnSpc>
                <a:spcPct val="106000"/>
              </a:lnSpc>
              <a:spcBef>
                <a:spcPts val="0"/>
              </a:spcBef>
              <a:spcAft>
                <a:spcPts val="0"/>
              </a:spcAft>
              <a:buFont typeface="+mj-lt"/>
              <a:buAutoNum type="arabicParenR"/>
            </a:pPr>
            <a:r>
              <a:rPr lang="en-US" dirty="0">
                <a:latin typeface="Calibri" panose="020F0502020204030204" pitchFamily="34" charset="0"/>
                <a:ea typeface="Calibri" panose="020F0502020204030204" pitchFamily="34" charset="0"/>
                <a:cs typeface="Times New Roman" panose="02020603050405020304" pitchFamily="18" charset="0"/>
              </a:rPr>
              <a:t>About people’s needs and experiences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6000"/>
              </a:lnSpc>
              <a:spcBef>
                <a:spcPts val="0"/>
              </a:spcBef>
              <a:spcAft>
                <a:spcPts val="0"/>
              </a:spcAft>
              <a:buFont typeface="+mj-lt"/>
              <a:buAutoNum type="arabicParenR"/>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6000"/>
              </a:lnSpc>
              <a:spcBef>
                <a:spcPts val="0"/>
              </a:spcBef>
              <a:spcAft>
                <a:spcPts val="0"/>
              </a:spcAft>
              <a:buFont typeface="+mj-lt"/>
              <a:buAutoNum type="arabicParenR"/>
            </a:pPr>
            <a:r>
              <a:rPr lang="en-US" sz="1600" dirty="0">
                <a:effectLst/>
                <a:latin typeface="Calibri" panose="020F0502020204030204" pitchFamily="34" charset="0"/>
                <a:ea typeface="Calibri" panose="020F0502020204030204" pitchFamily="34" charset="0"/>
                <a:cs typeface="Times New Roman" panose="02020603050405020304" pitchFamily="18" charset="0"/>
              </a:rPr>
              <a:t>Advise the Division of HIV Disease in all applicable matters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6000"/>
              </a:lnSpc>
              <a:spcBef>
                <a:spcPts val="0"/>
              </a:spcBef>
              <a:spcAft>
                <a:spcPts val="0"/>
              </a:spcAft>
              <a:buFont typeface="+mj-lt"/>
              <a:buAutoNum type="arabicParenR"/>
            </a:pPr>
            <a:r>
              <a:rPr lang="en-US" dirty="0">
                <a:effectLst/>
                <a:latin typeface="Calibri" panose="020F0502020204030204" pitchFamily="34" charset="0"/>
                <a:ea typeface="Calibri" panose="020F0502020204030204" pitchFamily="34" charset="0"/>
                <a:cs typeface="Times New Roman" panose="02020603050405020304" pitchFamily="18" charset="0"/>
              </a:rPr>
              <a:t>IHPCP (see above)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6000"/>
              </a:lnSpc>
              <a:spcBef>
                <a:spcPts val="0"/>
              </a:spcBef>
              <a:spcAft>
                <a:spcPts val="0"/>
              </a:spcAft>
              <a:buFont typeface="+mj-lt"/>
              <a:buAutoNum type="arabicParenR"/>
            </a:pPr>
            <a:r>
              <a:rPr lang="en-US" dirty="0">
                <a:effectLst/>
                <a:latin typeface="Calibri" panose="020F0502020204030204" pitchFamily="34" charset="0"/>
                <a:ea typeface="Calibri" panose="020F0502020204030204" pitchFamily="34" charset="0"/>
                <a:cs typeface="Times New Roman" panose="02020603050405020304" pitchFamily="18" charset="0"/>
              </a:rPr>
              <a:t>CQM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800100" marR="0" lvl="1" indent="-342900">
              <a:lnSpc>
                <a:spcPct val="106000"/>
              </a:lnSpc>
              <a:spcBef>
                <a:spcPts val="0"/>
              </a:spcBef>
              <a:spcAft>
                <a:spcPts val="800"/>
              </a:spcAft>
              <a:buFont typeface="+mj-lt"/>
              <a:buAutoNum type="arabicParenR"/>
            </a:pPr>
            <a:r>
              <a:rPr lang="en-US" dirty="0">
                <a:effectLst/>
                <a:latin typeface="Calibri" panose="020F0502020204030204" pitchFamily="34" charset="0"/>
                <a:ea typeface="Calibri" panose="020F0502020204030204" pitchFamily="34" charset="0"/>
                <a:cs typeface="Times New Roman" panose="02020603050405020304" pitchFamily="18" charset="0"/>
              </a:rPr>
              <a:t>HIV and PLWH-related issues in the state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n-ZA" dirty="0"/>
          </a:p>
        </p:txBody>
      </p:sp>
      <p:sp>
        <p:nvSpPr>
          <p:cNvPr id="3" name="Title 2">
            <a:extLst>
              <a:ext uri="{FF2B5EF4-FFF2-40B4-BE49-F238E27FC236}">
                <a16:creationId xmlns:a16="http://schemas.microsoft.com/office/drawing/2014/main" id="{7A663105-4B92-4F24-9DF6-58BB116E29FA}"/>
              </a:ext>
            </a:extLst>
          </p:cNvPr>
          <p:cNvSpPr>
            <a:spLocks noGrp="1"/>
          </p:cNvSpPr>
          <p:nvPr>
            <p:ph type="ctrTitle"/>
          </p:nvPr>
        </p:nvSpPr>
        <p:spPr bwMode="black">
          <a:xfrm>
            <a:off x="5411679" y="707877"/>
            <a:ext cx="5085650" cy="720000"/>
          </a:xfrm>
        </p:spPr>
        <p:txBody>
          <a:bodyPr/>
          <a:lstStyle/>
          <a:p>
            <a:pPr algn="l"/>
            <a:r>
              <a:rPr lang="en-ZA" dirty="0"/>
              <a:t>HPG  Goals</a:t>
            </a:r>
          </a:p>
        </p:txBody>
      </p:sp>
      <p:sp>
        <p:nvSpPr>
          <p:cNvPr id="4" name="Subtitle 3">
            <a:extLst>
              <a:ext uri="{FF2B5EF4-FFF2-40B4-BE49-F238E27FC236}">
                <a16:creationId xmlns:a16="http://schemas.microsoft.com/office/drawing/2014/main" id="{8E41F722-BA6E-4DCA-864E-876ECDFB5336}"/>
              </a:ext>
            </a:extLst>
          </p:cNvPr>
          <p:cNvSpPr>
            <a:spLocks noGrp="1"/>
          </p:cNvSpPr>
          <p:nvPr>
            <p:ph type="subTitle" idx="1"/>
          </p:nvPr>
        </p:nvSpPr>
        <p:spPr bwMode="black">
          <a:xfrm>
            <a:off x="5777439" y="4138794"/>
            <a:ext cx="5085650" cy="1800000"/>
          </a:xfrm>
        </p:spPr>
        <p:txBody>
          <a:bodyPr/>
          <a:lstStyle/>
          <a:p>
            <a:r>
              <a:rPr lang="en-ZA" dirty="0"/>
              <a:t>Discussed, edited and approved during the November 2020 HPG Meeting</a:t>
            </a:r>
          </a:p>
          <a:p>
            <a:endParaRPr lang="en-ZA" dirty="0"/>
          </a:p>
          <a:p>
            <a:r>
              <a:rPr lang="en-ZA" dirty="0"/>
              <a:t>Updates can be suggested by the HPG (to the Steering Committee) or presented by the Division</a:t>
            </a:r>
          </a:p>
        </p:txBody>
      </p:sp>
      <p:sp>
        <p:nvSpPr>
          <p:cNvPr id="2" name="Rectangle 1">
            <a:extLst>
              <a:ext uri="{FF2B5EF4-FFF2-40B4-BE49-F238E27FC236}">
                <a16:creationId xmlns:a16="http://schemas.microsoft.com/office/drawing/2014/main" id="{1D8725FC-8E55-442C-B9E6-9F267244111E}"/>
              </a:ext>
            </a:extLst>
          </p:cNvPr>
          <p:cNvSpPr/>
          <p:nvPr/>
        </p:nvSpPr>
        <p:spPr>
          <a:xfrm>
            <a:off x="11091633" y="5632315"/>
            <a:ext cx="1100367" cy="122568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Left 6">
            <a:extLst>
              <a:ext uri="{FF2B5EF4-FFF2-40B4-BE49-F238E27FC236}">
                <a16:creationId xmlns:a16="http://schemas.microsoft.com/office/drawing/2014/main" id="{2F31A7C0-614F-468A-BD8F-A5D7B6CABE1D}"/>
              </a:ext>
            </a:extLst>
          </p:cNvPr>
          <p:cNvSpPr/>
          <p:nvPr/>
        </p:nvSpPr>
        <p:spPr>
          <a:xfrm>
            <a:off x="5157537" y="2041325"/>
            <a:ext cx="3312695" cy="850232"/>
          </a:xfrm>
          <a:prstGeom prst="leftArrow">
            <a:avLst/>
          </a:prstGeom>
          <a:solidFill>
            <a:schemeClr val="accent6">
              <a:lumMod val="60000"/>
              <a:lumOff val="40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2728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title="Overlay Graphic">
            <a:extLst>
              <a:ext uri="{FF2B5EF4-FFF2-40B4-BE49-F238E27FC236}">
                <a16:creationId xmlns:a16="http://schemas.microsoft.com/office/drawing/2014/main" id="{BAD2B7C9-FB36-4F22-B3EC-69CBAD51A0FA}"/>
              </a:ext>
            </a:extLst>
          </p:cNvPr>
          <p:cNvSpPr/>
          <p:nvPr/>
        </p:nvSpPr>
        <p:spPr bwMode="invGray">
          <a:xfrm rot="5400000">
            <a:off x="-1659943" y="1934039"/>
            <a:ext cx="6584950" cy="2989921"/>
          </a:xfrm>
          <a:prstGeom prst="rect">
            <a:avLst/>
          </a:prstGeom>
          <a:solidFill>
            <a:schemeClr val="tx1">
              <a:lumMod val="75000"/>
              <a:lumOff val="2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dirty="0"/>
          </a:p>
        </p:txBody>
      </p:sp>
      <p:sp>
        <p:nvSpPr>
          <p:cNvPr id="15" name="Title 14">
            <a:extLst>
              <a:ext uri="{FF2B5EF4-FFF2-40B4-BE49-F238E27FC236}">
                <a16:creationId xmlns:a16="http://schemas.microsoft.com/office/drawing/2014/main" id="{3BD665AD-01A1-4FFC-8305-0A6070EA57A8}"/>
              </a:ext>
            </a:extLst>
          </p:cNvPr>
          <p:cNvSpPr>
            <a:spLocks noGrp="1"/>
          </p:cNvSpPr>
          <p:nvPr>
            <p:ph type="title"/>
          </p:nvPr>
        </p:nvSpPr>
        <p:spPr>
          <a:xfrm>
            <a:off x="3507531" y="369496"/>
            <a:ext cx="8065499" cy="432000"/>
          </a:xfrm>
        </p:spPr>
        <p:txBody>
          <a:bodyPr/>
          <a:lstStyle/>
          <a:p>
            <a:r>
              <a:rPr lang="en-ZA" dirty="0"/>
              <a:t>2022 IHPCP Development</a:t>
            </a:r>
          </a:p>
        </p:txBody>
      </p:sp>
      <p:sp>
        <p:nvSpPr>
          <p:cNvPr id="3" name="Content Placeholder 2">
            <a:extLst>
              <a:ext uri="{FF2B5EF4-FFF2-40B4-BE49-F238E27FC236}">
                <a16:creationId xmlns:a16="http://schemas.microsoft.com/office/drawing/2014/main" id="{3BD119B4-7FE5-43DD-81FB-DA75B8EA4CF1}"/>
              </a:ext>
            </a:extLst>
          </p:cNvPr>
          <p:cNvSpPr>
            <a:spLocks noGrp="1"/>
          </p:cNvSpPr>
          <p:nvPr>
            <p:ph sz="half" idx="2"/>
          </p:nvPr>
        </p:nvSpPr>
        <p:spPr>
          <a:xfrm>
            <a:off x="3127493" y="2267769"/>
            <a:ext cx="9321378" cy="4148504"/>
          </a:xfrm>
        </p:spPr>
        <p:txBody>
          <a:bodyPr/>
          <a:lstStyle/>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Finish Priority Setting (PS) process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View remaining presentations</a:t>
            </a: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Support additional consumer feedback opportunities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Review previous data/presentations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Vote on Priorities </a:t>
            </a:r>
          </a:p>
          <a:p>
            <a:pPr marL="1143000" marR="0" lvl="2" indent="-228600">
              <a:lnSpc>
                <a:spcPct val="107000"/>
              </a:lnSpc>
              <a:spcBef>
                <a:spcPts val="0"/>
              </a:spcBef>
              <a:spcAft>
                <a:spcPts val="0"/>
              </a:spcAft>
              <a:buFont typeface="Wingdings" panose="05000000000000000000" pitchFamily="2"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sz="2000" dirty="0">
                <a:effectLst/>
                <a:latin typeface="Calibri" panose="020F0502020204030204" pitchFamily="34" charset="0"/>
                <a:ea typeface="Calibri" panose="020F0502020204030204" pitchFamily="34" charset="0"/>
                <a:cs typeface="Times New Roman" panose="02020603050405020304" pitchFamily="18" charset="0"/>
              </a:rPr>
              <a:t>Advise: Monitor/support/revise 2022 IHPCP Drafting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Receive regular updates on draft process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Review and edit portions (via Assessment Subcommittee and full group)</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Participate and promote stakeholder engagement feedback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Wingdings" panose="05000000000000000000" pitchFamily="2"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Vote on concurrence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ZA" dirty="0"/>
          </a:p>
        </p:txBody>
      </p:sp>
      <p:sp>
        <p:nvSpPr>
          <p:cNvPr id="4" name="Slide Number Placeholder 3">
            <a:extLst>
              <a:ext uri="{FF2B5EF4-FFF2-40B4-BE49-F238E27FC236}">
                <a16:creationId xmlns:a16="http://schemas.microsoft.com/office/drawing/2014/main" id="{5EBCFEDF-9990-41FD-BD04-8F48FA99ADB2}"/>
              </a:ext>
            </a:extLst>
          </p:cNvPr>
          <p:cNvSpPr>
            <a:spLocks noGrp="1"/>
          </p:cNvSpPr>
          <p:nvPr>
            <p:ph type="sldNum" sz="quarter" idx="18"/>
          </p:nvPr>
        </p:nvSpPr>
        <p:spPr/>
        <p:txBody>
          <a:bodyPr/>
          <a:lstStyle/>
          <a:p>
            <a:r>
              <a:rPr lang="en-ZA" dirty="0"/>
              <a:t>page </a:t>
            </a:r>
            <a:fld id="{19B51A1E-902D-48AF-9020-955120F399B6}" type="slidenum">
              <a:rPr lang="en-ZA" smtClean="0"/>
              <a:pPr/>
              <a:t>3</a:t>
            </a:fld>
            <a:endParaRPr lang="en-ZA" dirty="0"/>
          </a:p>
        </p:txBody>
      </p:sp>
      <p:sp>
        <p:nvSpPr>
          <p:cNvPr id="17" name="Rectangle 16">
            <a:extLst>
              <a:ext uri="{FF2B5EF4-FFF2-40B4-BE49-F238E27FC236}">
                <a16:creationId xmlns:a16="http://schemas.microsoft.com/office/drawing/2014/main" id="{1355BB3A-49A4-493B-9208-9BE93EE4A9AE}"/>
              </a:ext>
            </a:extLst>
          </p:cNvPr>
          <p:cNvSpPr/>
          <p:nvPr/>
        </p:nvSpPr>
        <p:spPr>
          <a:xfrm>
            <a:off x="11091633" y="5632315"/>
            <a:ext cx="1100367" cy="122568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A68334B8-A264-40A1-99A1-B3A079F3EA24}"/>
              </a:ext>
            </a:extLst>
          </p:cNvPr>
          <p:cNvSpPr txBox="1"/>
          <p:nvPr/>
        </p:nvSpPr>
        <p:spPr>
          <a:xfrm>
            <a:off x="137571" y="2227679"/>
            <a:ext cx="3317132" cy="369332"/>
          </a:xfrm>
          <a:prstGeom prst="rect">
            <a:avLst/>
          </a:prstGeom>
          <a:noFill/>
        </p:spPr>
        <p:txBody>
          <a:bodyPr wrap="square" rtlCol="0">
            <a:spAutoFit/>
          </a:bodyPr>
          <a:lstStyle/>
          <a:p>
            <a:r>
              <a:rPr lang="en-US" dirty="0">
                <a:latin typeface="Calibri" panose="020F0502020204030204" pitchFamily="34" charset="0"/>
                <a:ea typeface="Calibri" panose="020F0502020204030204" pitchFamily="34" charset="0"/>
                <a:cs typeface="Times New Roman" panose="02020603050405020304" pitchFamily="18" charset="0"/>
              </a:rPr>
              <a:t>Goal 2: I</a:t>
            </a:r>
            <a:r>
              <a:rPr lang="en-US" sz="1800" dirty="0">
                <a:effectLst/>
                <a:latin typeface="Calibri" panose="020F0502020204030204" pitchFamily="34" charset="0"/>
                <a:ea typeface="Calibri" panose="020F0502020204030204" pitchFamily="34" charset="0"/>
                <a:cs typeface="Times New Roman" panose="02020603050405020304" pitchFamily="18" charset="0"/>
              </a:rPr>
              <a:t>nform 2022 IHPCP</a:t>
            </a:r>
            <a:endParaRPr lang="en-US" dirty="0"/>
          </a:p>
        </p:txBody>
      </p:sp>
      <p:pic>
        <p:nvPicPr>
          <p:cNvPr id="10" name="Picture Placeholder 28" descr="Scroll outline">
            <a:extLst>
              <a:ext uri="{FF2B5EF4-FFF2-40B4-BE49-F238E27FC236}">
                <a16:creationId xmlns:a16="http://schemas.microsoft.com/office/drawing/2014/main" id="{DFB6F731-50C8-433B-BF13-61CB4852D2A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454280" y="400568"/>
            <a:ext cx="1078036" cy="1078036"/>
          </a:xfrm>
          <a:prstGeom prst="rect">
            <a:avLst/>
          </a:prstGeom>
        </p:spPr>
      </p:pic>
    </p:spTree>
    <p:extLst>
      <p:ext uri="{BB962C8B-B14F-4D97-AF65-F5344CB8AC3E}">
        <p14:creationId xmlns:p14="http://schemas.microsoft.com/office/powerpoint/2010/main" val="3611108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CE49A-B525-4706-9EEC-03F93613CA87}"/>
              </a:ext>
            </a:extLst>
          </p:cNvPr>
          <p:cNvSpPr>
            <a:spLocks noGrp="1"/>
          </p:cNvSpPr>
          <p:nvPr>
            <p:ph type="title"/>
          </p:nvPr>
        </p:nvSpPr>
        <p:spPr/>
        <p:txBody>
          <a:bodyPr/>
          <a:lstStyle/>
          <a:p>
            <a:r>
              <a:rPr lang="en-US" dirty="0"/>
              <a:t>HPG 2021 Timeline</a:t>
            </a:r>
          </a:p>
        </p:txBody>
      </p:sp>
      <p:sp>
        <p:nvSpPr>
          <p:cNvPr id="4" name="Text Placeholder 3">
            <a:extLst>
              <a:ext uri="{FF2B5EF4-FFF2-40B4-BE49-F238E27FC236}">
                <a16:creationId xmlns:a16="http://schemas.microsoft.com/office/drawing/2014/main" id="{38721C71-EF24-48B6-A9D7-53B74B9BA753}"/>
              </a:ext>
            </a:extLst>
          </p:cNvPr>
          <p:cNvSpPr>
            <a:spLocks noGrp="1"/>
          </p:cNvSpPr>
          <p:nvPr>
            <p:ph type="body" idx="1"/>
          </p:nvPr>
        </p:nvSpPr>
        <p:spPr>
          <a:xfrm>
            <a:off x="432000" y="524931"/>
            <a:ext cx="4992816" cy="432000"/>
          </a:xfrm>
        </p:spPr>
        <p:txBody>
          <a:bodyPr/>
          <a:lstStyle/>
          <a:p>
            <a:r>
              <a:rPr lang="en-US" sz="3200" dirty="0"/>
              <a:t>Approved Timeline</a:t>
            </a:r>
          </a:p>
        </p:txBody>
      </p:sp>
      <p:graphicFrame>
        <p:nvGraphicFramePr>
          <p:cNvPr id="9" name="Content Placeholder 8">
            <a:extLst>
              <a:ext uri="{FF2B5EF4-FFF2-40B4-BE49-F238E27FC236}">
                <a16:creationId xmlns:a16="http://schemas.microsoft.com/office/drawing/2014/main" id="{956E6A4E-B9C7-4B2D-A29C-63E817957295}"/>
              </a:ext>
            </a:extLst>
          </p:cNvPr>
          <p:cNvGraphicFramePr>
            <a:graphicFrameLocks noGrp="1"/>
          </p:cNvGraphicFramePr>
          <p:nvPr>
            <p:ph sz="half" idx="2"/>
            <p:extLst>
              <p:ext uri="{D42A27DB-BD31-4B8C-83A1-F6EECF244321}">
                <p14:modId xmlns:p14="http://schemas.microsoft.com/office/powerpoint/2010/main" val="3161919443"/>
              </p:ext>
            </p:extLst>
          </p:nvPr>
        </p:nvGraphicFramePr>
        <p:xfrm>
          <a:off x="210065" y="1334529"/>
          <a:ext cx="5721178" cy="5016792"/>
        </p:xfrm>
        <a:graphic>
          <a:graphicData uri="http://schemas.openxmlformats.org/drawingml/2006/table">
            <a:tbl>
              <a:tblPr firstRow="1" firstCol="1" bandRow="1">
                <a:tableStyleId>{69012ECD-51FC-41F1-AA8D-1B2483CD663E}</a:tableStyleId>
              </a:tblPr>
              <a:tblGrid>
                <a:gridCol w="1059183">
                  <a:extLst>
                    <a:ext uri="{9D8B030D-6E8A-4147-A177-3AD203B41FA5}">
                      <a16:colId xmlns:a16="http://schemas.microsoft.com/office/drawing/2014/main" val="62052720"/>
                    </a:ext>
                  </a:extLst>
                </a:gridCol>
                <a:gridCol w="2072474">
                  <a:extLst>
                    <a:ext uri="{9D8B030D-6E8A-4147-A177-3AD203B41FA5}">
                      <a16:colId xmlns:a16="http://schemas.microsoft.com/office/drawing/2014/main" val="1587340545"/>
                    </a:ext>
                  </a:extLst>
                </a:gridCol>
                <a:gridCol w="2589521">
                  <a:extLst>
                    <a:ext uri="{9D8B030D-6E8A-4147-A177-3AD203B41FA5}">
                      <a16:colId xmlns:a16="http://schemas.microsoft.com/office/drawing/2014/main" val="3307327109"/>
                    </a:ext>
                  </a:extLst>
                </a:gridCol>
              </a:tblGrid>
              <a:tr h="198948">
                <a:tc>
                  <a:txBody>
                    <a:bodyPr/>
                    <a:lstStyle/>
                    <a:p>
                      <a:pPr marL="0" marR="0">
                        <a:lnSpc>
                          <a:spcPct val="107000"/>
                        </a:lnSpc>
                        <a:spcBef>
                          <a:spcPts val="0"/>
                        </a:spcBef>
                        <a:spcAft>
                          <a:spcPts val="0"/>
                        </a:spcAft>
                      </a:pPr>
                      <a:r>
                        <a:rPr lang="en-US" sz="1200">
                          <a:effectLst/>
                        </a:rPr>
                        <a:t>Date/Event: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0" marR="0">
                        <a:lnSpc>
                          <a:spcPct val="107000"/>
                        </a:lnSpc>
                        <a:spcBef>
                          <a:spcPts val="0"/>
                        </a:spcBef>
                        <a:spcAft>
                          <a:spcPts val="0"/>
                        </a:spcAft>
                      </a:pPr>
                      <a:r>
                        <a:rPr lang="en-US" sz="1200" dirty="0">
                          <a:effectLst/>
                        </a:rPr>
                        <a:t>Location: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0" marR="0">
                        <a:lnSpc>
                          <a:spcPct val="107000"/>
                        </a:lnSpc>
                        <a:spcBef>
                          <a:spcPts val="0"/>
                        </a:spcBef>
                        <a:spcAft>
                          <a:spcPts val="0"/>
                        </a:spcAft>
                      </a:pPr>
                      <a:r>
                        <a:rPr lang="en-US" sz="1200">
                          <a:effectLst/>
                        </a:rPr>
                        <a:t>Business to be accomplished: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extLst>
                  <a:ext uri="{0D108BD9-81ED-4DB2-BD59-A6C34878D82A}">
                    <a16:rowId xmlns:a16="http://schemas.microsoft.com/office/drawing/2014/main" val="2455737179"/>
                  </a:ext>
                </a:extLst>
              </a:tr>
              <a:tr h="1031474">
                <a:tc>
                  <a:txBody>
                    <a:bodyPr/>
                    <a:lstStyle/>
                    <a:p>
                      <a:pPr marL="0" marR="0">
                        <a:lnSpc>
                          <a:spcPct val="107000"/>
                        </a:lnSpc>
                        <a:spcBef>
                          <a:spcPts val="0"/>
                        </a:spcBef>
                        <a:spcAft>
                          <a:spcPts val="0"/>
                        </a:spcAft>
                      </a:pPr>
                      <a:r>
                        <a:rPr lang="en-US" sz="1200">
                          <a:effectLst/>
                        </a:rPr>
                        <a:t>February </a:t>
                      </a:r>
                    </a:p>
                    <a:p>
                      <a:pPr marL="0" marR="0">
                        <a:lnSpc>
                          <a:spcPct val="107000"/>
                        </a:lnSpc>
                        <a:spcBef>
                          <a:spcPts val="0"/>
                        </a:spcBef>
                        <a:spcAft>
                          <a:spcPts val="0"/>
                        </a:spcAft>
                      </a:pPr>
                      <a:r>
                        <a:rPr lang="en-US" sz="1200">
                          <a:effectLst/>
                        </a:rPr>
                        <a:t>HPG Meeting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0" marR="0">
                        <a:lnSpc>
                          <a:spcPct val="107000"/>
                        </a:lnSpc>
                        <a:spcBef>
                          <a:spcPts val="0"/>
                        </a:spcBef>
                        <a:spcAft>
                          <a:spcPts val="0"/>
                        </a:spcAft>
                      </a:pPr>
                      <a:r>
                        <a:rPr lang="en-US" sz="1200" dirty="0">
                          <a:effectLst/>
                        </a:rPr>
                        <a:t>Virtual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a:effectLst/>
                        </a:rPr>
                        <a:t>Orientation</a:t>
                      </a:r>
                    </a:p>
                    <a:p>
                      <a:pPr marL="342900" marR="0" lvl="0" indent="-342900">
                        <a:lnSpc>
                          <a:spcPct val="107000"/>
                        </a:lnSpc>
                        <a:spcBef>
                          <a:spcPts val="0"/>
                        </a:spcBef>
                        <a:spcAft>
                          <a:spcPts val="0"/>
                        </a:spcAft>
                        <a:buFont typeface="Symbol" panose="05050102010706020507" pitchFamily="18" charset="2"/>
                        <a:buChar char=""/>
                      </a:pPr>
                      <a:r>
                        <a:rPr lang="en-US" sz="1200">
                          <a:effectLst/>
                        </a:rPr>
                        <a:t>2021 plan review</a:t>
                      </a:r>
                    </a:p>
                    <a:p>
                      <a:pPr marL="342900" marR="0" lvl="0" indent="-342900">
                        <a:lnSpc>
                          <a:spcPct val="107000"/>
                        </a:lnSpc>
                        <a:spcBef>
                          <a:spcPts val="0"/>
                        </a:spcBef>
                        <a:spcAft>
                          <a:spcPts val="0"/>
                        </a:spcAft>
                        <a:buFont typeface="Symbol" panose="05050102010706020507" pitchFamily="18" charset="2"/>
                        <a:buChar char=""/>
                      </a:pPr>
                      <a:r>
                        <a:rPr lang="en-US" sz="1200">
                          <a:effectLst/>
                        </a:rPr>
                        <a:t>Final PS data presentations </a:t>
                      </a:r>
                    </a:p>
                    <a:p>
                      <a:pPr marL="342900" marR="0" lvl="0" indent="-342900">
                        <a:lnSpc>
                          <a:spcPct val="107000"/>
                        </a:lnSpc>
                        <a:spcBef>
                          <a:spcPts val="0"/>
                        </a:spcBef>
                        <a:spcAft>
                          <a:spcPts val="0"/>
                        </a:spcAft>
                        <a:buFont typeface="Symbol" panose="05050102010706020507" pitchFamily="18" charset="2"/>
                        <a:buChar char=""/>
                      </a:pPr>
                      <a:r>
                        <a:rPr lang="en-US" sz="1200">
                          <a:effectLst/>
                        </a:rPr>
                        <a:t>Subcommittee time </a:t>
                      </a:r>
                    </a:p>
                    <a:p>
                      <a:pPr marL="342900" marR="0" lvl="0" indent="-342900">
                        <a:lnSpc>
                          <a:spcPct val="107000"/>
                        </a:lnSpc>
                        <a:spcBef>
                          <a:spcPts val="0"/>
                        </a:spcBef>
                        <a:spcAft>
                          <a:spcPts val="0"/>
                        </a:spcAft>
                        <a:buFont typeface="Symbol" panose="05050102010706020507" pitchFamily="18" charset="2"/>
                        <a:buChar char=""/>
                      </a:pPr>
                      <a:r>
                        <a:rPr lang="en-US" sz="1200">
                          <a:effectLst/>
                        </a:rPr>
                        <a:t>IHPCP progress report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extLst>
                  <a:ext uri="{0D108BD9-81ED-4DB2-BD59-A6C34878D82A}">
                    <a16:rowId xmlns:a16="http://schemas.microsoft.com/office/drawing/2014/main" val="1572384"/>
                  </a:ext>
                </a:extLst>
              </a:tr>
              <a:tr h="1092649">
                <a:tc>
                  <a:txBody>
                    <a:bodyPr/>
                    <a:lstStyle/>
                    <a:p>
                      <a:pPr marL="0" marR="0">
                        <a:lnSpc>
                          <a:spcPct val="107000"/>
                        </a:lnSpc>
                        <a:spcBef>
                          <a:spcPts val="0"/>
                        </a:spcBef>
                        <a:spcAft>
                          <a:spcPts val="0"/>
                        </a:spcAft>
                      </a:pPr>
                      <a:r>
                        <a:rPr lang="en-US" sz="1200">
                          <a:effectLst/>
                        </a:rPr>
                        <a:t>May </a:t>
                      </a:r>
                    </a:p>
                    <a:p>
                      <a:pPr marL="0" marR="0">
                        <a:lnSpc>
                          <a:spcPct val="107000"/>
                        </a:lnSpc>
                        <a:spcBef>
                          <a:spcPts val="0"/>
                        </a:spcBef>
                        <a:spcAft>
                          <a:spcPts val="0"/>
                        </a:spcAft>
                      </a:pPr>
                      <a:r>
                        <a:rPr lang="en-US" sz="1200">
                          <a:effectLst/>
                        </a:rPr>
                        <a:t>HPG Meeting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0" marR="0">
                        <a:lnSpc>
                          <a:spcPct val="107000"/>
                        </a:lnSpc>
                        <a:spcBef>
                          <a:spcPts val="0"/>
                        </a:spcBef>
                        <a:spcAft>
                          <a:spcPts val="0"/>
                        </a:spcAft>
                      </a:pPr>
                      <a:r>
                        <a:rPr lang="en-US" sz="1200" dirty="0">
                          <a:effectLst/>
                        </a:rPr>
                        <a:t>Virtual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dirty="0">
                          <a:effectLst/>
                        </a:rPr>
                        <a:t>Review all PS data</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Vote on priorities</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Subcommittee time </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IHPCP updates and section review </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IHPCP Stakeholder engagement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extLst>
                  <a:ext uri="{0D108BD9-81ED-4DB2-BD59-A6C34878D82A}">
                    <a16:rowId xmlns:a16="http://schemas.microsoft.com/office/drawing/2014/main" val="3927991094"/>
                  </a:ext>
                </a:extLst>
              </a:tr>
              <a:tr h="648929">
                <a:tc>
                  <a:txBody>
                    <a:bodyPr/>
                    <a:lstStyle/>
                    <a:p>
                      <a:pPr marL="0" marR="0">
                        <a:lnSpc>
                          <a:spcPct val="107000"/>
                        </a:lnSpc>
                        <a:spcBef>
                          <a:spcPts val="0"/>
                        </a:spcBef>
                        <a:spcAft>
                          <a:spcPts val="0"/>
                        </a:spcAft>
                      </a:pPr>
                      <a:r>
                        <a:rPr lang="en-US" sz="1200" dirty="0">
                          <a:effectLst/>
                        </a:rPr>
                        <a:t>Summer</a:t>
                      </a:r>
                    </a:p>
                    <a:p>
                      <a:pPr marL="0" marR="0">
                        <a:lnSpc>
                          <a:spcPct val="107000"/>
                        </a:lnSpc>
                        <a:spcBef>
                          <a:spcPts val="0"/>
                        </a:spcBef>
                        <a:spcAft>
                          <a:spcPts val="0"/>
                        </a:spcAft>
                      </a:pPr>
                      <a:r>
                        <a:rPr lang="en-US" sz="1200" dirty="0">
                          <a:effectLst/>
                        </a:rPr>
                        <a:t>Townhall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0" marR="0">
                        <a:lnSpc>
                          <a:spcPct val="107000"/>
                        </a:lnSpc>
                        <a:spcBef>
                          <a:spcPts val="0"/>
                        </a:spcBef>
                        <a:spcAft>
                          <a:spcPts val="0"/>
                        </a:spcAft>
                      </a:pPr>
                      <a:r>
                        <a:rPr lang="en-US" sz="1200" dirty="0">
                          <a:effectLst/>
                        </a:rPr>
                        <a:t>Erie?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a:effectLst/>
                        </a:rPr>
                        <a:t>Community engagement: update on HPG work/feedback </a:t>
                      </a:r>
                    </a:p>
                    <a:p>
                      <a:pPr marL="342900" marR="0" lvl="0" indent="-342900">
                        <a:lnSpc>
                          <a:spcPct val="107000"/>
                        </a:lnSpc>
                        <a:spcBef>
                          <a:spcPts val="0"/>
                        </a:spcBef>
                        <a:spcAft>
                          <a:spcPts val="0"/>
                        </a:spcAft>
                        <a:buFont typeface="Symbol" panose="05050102010706020507" pitchFamily="18" charset="2"/>
                        <a:buChar char=""/>
                      </a:pPr>
                      <a:r>
                        <a:rPr lang="en-US" sz="1200">
                          <a:effectLst/>
                        </a:rPr>
                        <a:t>Day 2: HPG business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extLst>
                  <a:ext uri="{0D108BD9-81ED-4DB2-BD59-A6C34878D82A}">
                    <a16:rowId xmlns:a16="http://schemas.microsoft.com/office/drawing/2014/main" val="2278402171"/>
                  </a:ext>
                </a:extLst>
              </a:tr>
              <a:tr h="594853">
                <a:tc>
                  <a:txBody>
                    <a:bodyPr/>
                    <a:lstStyle/>
                    <a:p>
                      <a:pPr marL="0" marR="0">
                        <a:lnSpc>
                          <a:spcPct val="107000"/>
                        </a:lnSpc>
                        <a:spcBef>
                          <a:spcPts val="0"/>
                        </a:spcBef>
                        <a:spcAft>
                          <a:spcPts val="0"/>
                        </a:spcAft>
                      </a:pPr>
                      <a:r>
                        <a:rPr lang="en-US" sz="1200">
                          <a:effectLst/>
                        </a:rPr>
                        <a:t>August</a:t>
                      </a:r>
                    </a:p>
                    <a:p>
                      <a:pPr marL="0" marR="0">
                        <a:lnSpc>
                          <a:spcPct val="107000"/>
                        </a:lnSpc>
                        <a:spcBef>
                          <a:spcPts val="0"/>
                        </a:spcBef>
                        <a:spcAft>
                          <a:spcPts val="0"/>
                        </a:spcAft>
                      </a:pPr>
                      <a:r>
                        <a:rPr lang="en-US" sz="1200">
                          <a:effectLst/>
                        </a:rPr>
                        <a:t>HPG Meeting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0" marR="0">
                        <a:lnSpc>
                          <a:spcPct val="107000"/>
                        </a:lnSpc>
                        <a:spcBef>
                          <a:spcPts val="0"/>
                        </a:spcBef>
                        <a:spcAft>
                          <a:spcPts val="0"/>
                        </a:spcAft>
                      </a:pPr>
                      <a:r>
                        <a:rPr lang="en-US" sz="1200" dirty="0">
                          <a:effectLst/>
                        </a:rPr>
                        <a:t>TBD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a:effectLst/>
                        </a:rPr>
                        <a:t>Subcommittee work</a:t>
                      </a:r>
                    </a:p>
                    <a:p>
                      <a:pPr marL="342900" marR="0" lvl="0" indent="-342900">
                        <a:lnSpc>
                          <a:spcPct val="107000"/>
                        </a:lnSpc>
                        <a:spcBef>
                          <a:spcPts val="0"/>
                        </a:spcBef>
                        <a:spcAft>
                          <a:spcPts val="0"/>
                        </a:spcAft>
                        <a:buFont typeface="Symbol" panose="05050102010706020507" pitchFamily="18" charset="2"/>
                        <a:buChar char=""/>
                      </a:pPr>
                      <a:r>
                        <a:rPr lang="en-US" sz="1200">
                          <a:effectLst/>
                        </a:rPr>
                        <a:t>IHPCP Stakeholder review process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extLst>
                  <a:ext uri="{0D108BD9-81ED-4DB2-BD59-A6C34878D82A}">
                    <a16:rowId xmlns:a16="http://schemas.microsoft.com/office/drawing/2014/main" val="1406531514"/>
                  </a:ext>
                </a:extLst>
              </a:tr>
              <a:tr h="653844">
                <a:tc>
                  <a:txBody>
                    <a:bodyPr/>
                    <a:lstStyle/>
                    <a:p>
                      <a:pPr marL="0" marR="0">
                        <a:lnSpc>
                          <a:spcPct val="107000"/>
                        </a:lnSpc>
                        <a:spcBef>
                          <a:spcPts val="0"/>
                        </a:spcBef>
                        <a:spcAft>
                          <a:spcPts val="0"/>
                        </a:spcAft>
                      </a:pPr>
                      <a:r>
                        <a:rPr lang="en-US" sz="1200" dirty="0">
                          <a:effectLst/>
                        </a:rPr>
                        <a:t>September </a:t>
                      </a:r>
                    </a:p>
                    <a:p>
                      <a:pPr marL="0" marR="0">
                        <a:lnSpc>
                          <a:spcPct val="107000"/>
                        </a:lnSpc>
                        <a:spcBef>
                          <a:spcPts val="0"/>
                        </a:spcBef>
                        <a:spcAft>
                          <a:spcPts val="0"/>
                        </a:spcAft>
                      </a:pPr>
                      <a:r>
                        <a:rPr lang="en-US" sz="1200" dirty="0">
                          <a:effectLst/>
                        </a:rPr>
                        <a:t>Townhall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0" marR="0">
                        <a:lnSpc>
                          <a:spcPct val="107000"/>
                        </a:lnSpc>
                        <a:spcBef>
                          <a:spcPts val="0"/>
                        </a:spcBef>
                        <a:spcAft>
                          <a:spcPts val="0"/>
                        </a:spcAft>
                      </a:pPr>
                      <a:r>
                        <a:rPr lang="en-US" sz="1200" dirty="0">
                          <a:effectLst/>
                        </a:rPr>
                        <a:t>Delaware County?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a:effectLst/>
                        </a:rPr>
                        <a:t>Community engagement: update on HPG work/feedback </a:t>
                      </a:r>
                    </a:p>
                    <a:p>
                      <a:pPr marL="342900" marR="0" lvl="0" indent="-342900">
                        <a:lnSpc>
                          <a:spcPct val="107000"/>
                        </a:lnSpc>
                        <a:spcBef>
                          <a:spcPts val="0"/>
                        </a:spcBef>
                        <a:spcAft>
                          <a:spcPts val="0"/>
                        </a:spcAft>
                        <a:buFont typeface="Symbol" panose="05050102010706020507" pitchFamily="18" charset="2"/>
                        <a:buChar char=""/>
                      </a:pPr>
                      <a:r>
                        <a:rPr lang="en-US" sz="1200">
                          <a:effectLst/>
                        </a:rPr>
                        <a:t>Day 2: HPG business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extLst>
                  <a:ext uri="{0D108BD9-81ED-4DB2-BD59-A6C34878D82A}">
                    <a16:rowId xmlns:a16="http://schemas.microsoft.com/office/drawing/2014/main" val="1437123781"/>
                  </a:ext>
                </a:extLst>
              </a:tr>
              <a:tr h="796095">
                <a:tc>
                  <a:txBody>
                    <a:bodyPr/>
                    <a:lstStyle/>
                    <a:p>
                      <a:pPr marL="0" marR="0">
                        <a:lnSpc>
                          <a:spcPct val="107000"/>
                        </a:lnSpc>
                        <a:spcBef>
                          <a:spcPts val="0"/>
                        </a:spcBef>
                        <a:spcAft>
                          <a:spcPts val="0"/>
                        </a:spcAft>
                      </a:pPr>
                      <a:r>
                        <a:rPr lang="en-US" sz="1200">
                          <a:effectLst/>
                        </a:rPr>
                        <a:t>November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0" marR="0">
                        <a:lnSpc>
                          <a:spcPct val="107000"/>
                        </a:lnSpc>
                        <a:spcBef>
                          <a:spcPts val="0"/>
                        </a:spcBef>
                        <a:spcAft>
                          <a:spcPts val="0"/>
                        </a:spcAft>
                      </a:pPr>
                      <a:r>
                        <a:rPr lang="en-US" sz="1200" dirty="0">
                          <a:effectLst/>
                        </a:rPr>
                        <a:t>TBD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dirty="0">
                          <a:effectLst/>
                        </a:rPr>
                        <a:t>Subcommittee time</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IHPCP Stakeholder review process</a:t>
                      </a:r>
                    </a:p>
                    <a:p>
                      <a:pPr marL="342900" marR="0" lvl="0" indent="-342900">
                        <a:lnSpc>
                          <a:spcPct val="107000"/>
                        </a:lnSpc>
                        <a:spcBef>
                          <a:spcPts val="0"/>
                        </a:spcBef>
                        <a:spcAft>
                          <a:spcPts val="0"/>
                        </a:spcAft>
                        <a:buFont typeface="Symbol" panose="05050102010706020507" pitchFamily="18" charset="2"/>
                        <a:buChar char=""/>
                      </a:pPr>
                      <a:r>
                        <a:rPr lang="en-US" sz="1200" dirty="0">
                          <a:effectLst/>
                        </a:rPr>
                        <a:t> Review final draft of IHPCP!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5464" marR="35464" marT="0" marB="0"/>
                </a:tc>
                <a:extLst>
                  <a:ext uri="{0D108BD9-81ED-4DB2-BD59-A6C34878D82A}">
                    <a16:rowId xmlns:a16="http://schemas.microsoft.com/office/drawing/2014/main" val="4040261030"/>
                  </a:ext>
                </a:extLst>
              </a:tr>
            </a:tbl>
          </a:graphicData>
        </a:graphic>
      </p:graphicFrame>
      <p:sp>
        <p:nvSpPr>
          <p:cNvPr id="6" name="Text Placeholder 5">
            <a:extLst>
              <a:ext uri="{FF2B5EF4-FFF2-40B4-BE49-F238E27FC236}">
                <a16:creationId xmlns:a16="http://schemas.microsoft.com/office/drawing/2014/main" id="{1B18CEF1-61CE-4CCF-80B5-D0F88F6A00E3}"/>
              </a:ext>
            </a:extLst>
          </p:cNvPr>
          <p:cNvSpPr>
            <a:spLocks noGrp="1"/>
          </p:cNvSpPr>
          <p:nvPr>
            <p:ph type="body" sz="quarter" idx="13"/>
          </p:nvPr>
        </p:nvSpPr>
        <p:spPr>
          <a:xfrm>
            <a:off x="6260759" y="492107"/>
            <a:ext cx="3069500" cy="1008000"/>
          </a:xfrm>
        </p:spPr>
        <p:txBody>
          <a:bodyPr/>
          <a:lstStyle/>
          <a:p>
            <a:r>
              <a:rPr lang="en-US" sz="3200" dirty="0"/>
              <a:t>Revised Timeline</a:t>
            </a:r>
          </a:p>
        </p:txBody>
      </p:sp>
      <p:sp>
        <p:nvSpPr>
          <p:cNvPr id="8" name="Slide Number Placeholder 7">
            <a:extLst>
              <a:ext uri="{FF2B5EF4-FFF2-40B4-BE49-F238E27FC236}">
                <a16:creationId xmlns:a16="http://schemas.microsoft.com/office/drawing/2014/main" id="{8258BEFA-EAF3-410C-B155-C138267F2601}"/>
              </a:ext>
            </a:extLst>
          </p:cNvPr>
          <p:cNvSpPr>
            <a:spLocks noGrp="1"/>
          </p:cNvSpPr>
          <p:nvPr>
            <p:ph type="sldNum" sz="quarter" idx="18"/>
          </p:nvPr>
        </p:nvSpPr>
        <p:spPr/>
        <p:txBody>
          <a:bodyPr/>
          <a:lstStyle/>
          <a:p>
            <a:r>
              <a:rPr lang="en-ZA"/>
              <a:t>page </a:t>
            </a:r>
            <a:fld id="{19B51A1E-902D-48AF-9020-955120F399B6}" type="slidenum">
              <a:rPr lang="en-ZA" b="1" i="1" smtClean="0"/>
              <a:pPr/>
              <a:t>4</a:t>
            </a:fld>
            <a:endParaRPr lang="en-ZA" b="1" i="1" dirty="0"/>
          </a:p>
        </p:txBody>
      </p:sp>
      <p:sp>
        <p:nvSpPr>
          <p:cNvPr id="13" name="Rectangle 12">
            <a:extLst>
              <a:ext uri="{FF2B5EF4-FFF2-40B4-BE49-F238E27FC236}">
                <a16:creationId xmlns:a16="http://schemas.microsoft.com/office/drawing/2014/main" id="{62275C00-F2ED-4B6F-A999-E1A83B1AE397}"/>
              </a:ext>
            </a:extLst>
          </p:cNvPr>
          <p:cNvSpPr/>
          <p:nvPr/>
        </p:nvSpPr>
        <p:spPr>
          <a:xfrm>
            <a:off x="11091633" y="5632315"/>
            <a:ext cx="1100367" cy="122568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Table 9">
            <a:extLst>
              <a:ext uri="{FF2B5EF4-FFF2-40B4-BE49-F238E27FC236}">
                <a16:creationId xmlns:a16="http://schemas.microsoft.com/office/drawing/2014/main" id="{46C2C593-B82B-4B06-B0D8-3422D5E2DC13}"/>
              </a:ext>
            </a:extLst>
          </p:cNvPr>
          <p:cNvGraphicFramePr>
            <a:graphicFrameLocks noGrp="1"/>
          </p:cNvGraphicFramePr>
          <p:nvPr>
            <p:extLst>
              <p:ext uri="{D42A27DB-BD31-4B8C-83A1-F6EECF244321}">
                <p14:modId xmlns:p14="http://schemas.microsoft.com/office/powerpoint/2010/main" val="900939420"/>
              </p:ext>
            </p:extLst>
          </p:nvPr>
        </p:nvGraphicFramePr>
        <p:xfrm>
          <a:off x="6096001" y="1334529"/>
          <a:ext cx="5958429" cy="5433892"/>
        </p:xfrm>
        <a:graphic>
          <a:graphicData uri="http://schemas.openxmlformats.org/drawingml/2006/table">
            <a:tbl>
              <a:tblPr firstRow="1" firstCol="1" bandRow="1">
                <a:tableStyleId>{69012ECD-51FC-41F1-AA8D-1B2483CD663E}</a:tableStyleId>
              </a:tblPr>
              <a:tblGrid>
                <a:gridCol w="1103106">
                  <a:extLst>
                    <a:ext uri="{9D8B030D-6E8A-4147-A177-3AD203B41FA5}">
                      <a16:colId xmlns:a16="http://schemas.microsoft.com/office/drawing/2014/main" val="3231695876"/>
                    </a:ext>
                  </a:extLst>
                </a:gridCol>
                <a:gridCol w="2158417">
                  <a:extLst>
                    <a:ext uri="{9D8B030D-6E8A-4147-A177-3AD203B41FA5}">
                      <a16:colId xmlns:a16="http://schemas.microsoft.com/office/drawing/2014/main" val="3922423454"/>
                    </a:ext>
                  </a:extLst>
                </a:gridCol>
                <a:gridCol w="2696906">
                  <a:extLst>
                    <a:ext uri="{9D8B030D-6E8A-4147-A177-3AD203B41FA5}">
                      <a16:colId xmlns:a16="http://schemas.microsoft.com/office/drawing/2014/main" val="999053849"/>
                    </a:ext>
                  </a:extLst>
                </a:gridCol>
              </a:tblGrid>
              <a:tr h="241474">
                <a:tc>
                  <a:txBody>
                    <a:bodyPr/>
                    <a:lstStyle/>
                    <a:p>
                      <a:pPr marL="0" marR="0">
                        <a:lnSpc>
                          <a:spcPct val="107000"/>
                        </a:lnSpc>
                        <a:spcBef>
                          <a:spcPts val="0"/>
                        </a:spcBef>
                        <a:spcAft>
                          <a:spcPts val="0"/>
                        </a:spcAft>
                      </a:pPr>
                      <a:r>
                        <a:rPr lang="en-US" sz="1200">
                          <a:effectLst/>
                        </a:rPr>
                        <a:t>Date/Event: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Location: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Business to be accomplished: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35091844"/>
                  </a:ext>
                </a:extLst>
              </a:tr>
              <a:tr h="1061606">
                <a:tc>
                  <a:txBody>
                    <a:bodyPr/>
                    <a:lstStyle/>
                    <a:p>
                      <a:pPr marL="0" marR="0">
                        <a:lnSpc>
                          <a:spcPct val="107000"/>
                        </a:lnSpc>
                        <a:spcBef>
                          <a:spcPts val="0"/>
                        </a:spcBef>
                        <a:spcAft>
                          <a:spcPts val="0"/>
                        </a:spcAft>
                      </a:pPr>
                      <a:r>
                        <a:rPr lang="en-US" sz="1200">
                          <a:effectLst/>
                        </a:rPr>
                        <a:t>February </a:t>
                      </a:r>
                      <a:endParaRPr lang="en-US" sz="1100">
                        <a:effectLst/>
                      </a:endParaRPr>
                    </a:p>
                    <a:p>
                      <a:pPr marL="0" marR="0">
                        <a:lnSpc>
                          <a:spcPct val="107000"/>
                        </a:lnSpc>
                        <a:spcBef>
                          <a:spcPts val="0"/>
                        </a:spcBef>
                        <a:spcAft>
                          <a:spcPts val="0"/>
                        </a:spcAft>
                      </a:pPr>
                      <a:r>
                        <a:rPr lang="en-US" sz="1200">
                          <a:effectLst/>
                        </a:rPr>
                        <a:t>HPG Meeting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Virtual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dirty="0">
                          <a:effectLst/>
                        </a:rPr>
                        <a:t>Orientation</a:t>
                      </a:r>
                      <a:endParaRPr lang="en-US" sz="1100"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strike="noStrike" dirty="0">
                          <a:effectLst/>
                        </a:rPr>
                        <a:t>2021 plan review</a:t>
                      </a:r>
                      <a:endParaRPr lang="en-US" sz="1100" strike="noStrike"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strike="noStrike" dirty="0">
                          <a:effectLst/>
                        </a:rPr>
                        <a:t> </a:t>
                      </a:r>
                      <a:r>
                        <a:rPr lang="en-US" sz="1200" strike="noStrike" dirty="0">
                          <a:solidFill>
                            <a:srgbClr val="C00000"/>
                          </a:solidFill>
                          <a:effectLst/>
                        </a:rPr>
                        <a:t>F</a:t>
                      </a:r>
                      <a:r>
                        <a:rPr lang="en-US" sz="1200" strike="sngStrike" dirty="0">
                          <a:solidFill>
                            <a:srgbClr val="C00000"/>
                          </a:solidFill>
                          <a:effectLst/>
                        </a:rPr>
                        <a:t>inal</a:t>
                      </a:r>
                      <a:r>
                        <a:rPr lang="en-US" sz="1200" strike="noStrike" dirty="0">
                          <a:effectLst/>
                        </a:rPr>
                        <a:t> PS data presentations </a:t>
                      </a:r>
                      <a:endParaRPr lang="en-US" sz="1100" strike="noStrike"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dirty="0">
                          <a:effectLst/>
                        </a:rPr>
                        <a:t>Subcommittee time </a:t>
                      </a:r>
                      <a:endParaRPr lang="en-US" sz="1100"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strike="noStrike" dirty="0">
                          <a:solidFill>
                            <a:schemeClr val="accent6">
                              <a:lumMod val="60000"/>
                              <a:lumOff val="40000"/>
                            </a:schemeClr>
                          </a:solidFill>
                          <a:effectLst/>
                        </a:rPr>
                        <a:t>IHPCP progress report </a:t>
                      </a:r>
                      <a:endParaRPr lang="en-US" sz="1100" strike="noStrike" dirty="0">
                        <a:solidFill>
                          <a:schemeClr val="accent6">
                            <a:lumMod val="60000"/>
                            <a:lumOff val="4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73975554"/>
                  </a:ext>
                </a:extLst>
              </a:tr>
              <a:tr h="1026243">
                <a:tc>
                  <a:txBody>
                    <a:bodyPr/>
                    <a:lstStyle/>
                    <a:p>
                      <a:pPr marL="0" marR="0">
                        <a:lnSpc>
                          <a:spcPct val="107000"/>
                        </a:lnSpc>
                        <a:spcBef>
                          <a:spcPts val="0"/>
                        </a:spcBef>
                        <a:spcAft>
                          <a:spcPts val="0"/>
                        </a:spcAft>
                      </a:pPr>
                      <a:r>
                        <a:rPr lang="en-US" sz="1200">
                          <a:effectLst/>
                        </a:rPr>
                        <a:t>May </a:t>
                      </a:r>
                      <a:endParaRPr lang="en-US" sz="1100">
                        <a:effectLst/>
                      </a:endParaRPr>
                    </a:p>
                    <a:p>
                      <a:pPr marL="0" marR="0">
                        <a:lnSpc>
                          <a:spcPct val="107000"/>
                        </a:lnSpc>
                        <a:spcBef>
                          <a:spcPts val="0"/>
                        </a:spcBef>
                        <a:spcAft>
                          <a:spcPts val="0"/>
                        </a:spcAft>
                      </a:pPr>
                      <a:r>
                        <a:rPr lang="en-US" sz="1200">
                          <a:effectLst/>
                        </a:rPr>
                        <a:t>HPG Meeting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a:effectLst/>
                        </a:rPr>
                        <a:t>Virtual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dirty="0">
                          <a:effectLst/>
                        </a:rPr>
                        <a:t>Subcommittee time </a:t>
                      </a:r>
                      <a:endParaRPr lang="en-US" sz="1100"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dirty="0">
                          <a:effectLst/>
                        </a:rPr>
                        <a:t>IHPCP updates and section review </a:t>
                      </a:r>
                      <a:endParaRPr lang="en-US" sz="1100"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dirty="0">
                          <a:effectLst/>
                        </a:rPr>
                        <a:t>IHPCP Stakeholder engagement</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Final PS data presentations</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Department updates/Orientation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0562952"/>
                  </a:ext>
                </a:extLst>
              </a:tr>
              <a:tr h="654242">
                <a:tc>
                  <a:txBody>
                    <a:bodyPr/>
                    <a:lstStyle/>
                    <a:p>
                      <a:pPr marL="0" marR="0">
                        <a:lnSpc>
                          <a:spcPct val="107000"/>
                        </a:lnSpc>
                        <a:spcBef>
                          <a:spcPts val="0"/>
                        </a:spcBef>
                        <a:spcAft>
                          <a:spcPts val="0"/>
                        </a:spcAft>
                      </a:pPr>
                      <a:r>
                        <a:rPr lang="en-US" sz="1200" dirty="0">
                          <a:effectLst/>
                        </a:rPr>
                        <a:t>Summer</a:t>
                      </a:r>
                      <a:endParaRPr lang="en-US" sz="1100" dirty="0">
                        <a:effectLst/>
                      </a:endParaRPr>
                    </a:p>
                    <a:p>
                      <a:pPr marL="0" marR="0">
                        <a:lnSpc>
                          <a:spcPct val="107000"/>
                        </a:lnSpc>
                        <a:spcBef>
                          <a:spcPts val="0"/>
                        </a:spcBef>
                        <a:spcAft>
                          <a:spcPts val="0"/>
                        </a:spcAft>
                      </a:pPr>
                      <a:r>
                        <a:rPr lang="en-US" sz="1200" dirty="0">
                          <a:effectLst/>
                        </a:rPr>
                        <a:t>Townhall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No?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dirty="0">
                          <a:effectLst/>
                        </a:rPr>
                        <a:t>Community engagement: update on HPG work/feedback </a:t>
                      </a:r>
                      <a:endParaRPr lang="en-US" sz="1100"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dirty="0">
                          <a:effectLst/>
                        </a:rPr>
                        <a:t>Day 2: HPG business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8231746"/>
                  </a:ext>
                </a:extLst>
              </a:tr>
              <a:tr h="873338">
                <a:tc>
                  <a:txBody>
                    <a:bodyPr/>
                    <a:lstStyle/>
                    <a:p>
                      <a:pPr marL="0" marR="0">
                        <a:lnSpc>
                          <a:spcPct val="107000"/>
                        </a:lnSpc>
                        <a:spcBef>
                          <a:spcPts val="0"/>
                        </a:spcBef>
                        <a:spcAft>
                          <a:spcPts val="0"/>
                        </a:spcAft>
                      </a:pPr>
                      <a:r>
                        <a:rPr lang="en-US" sz="1200" dirty="0">
                          <a:effectLst/>
                        </a:rPr>
                        <a:t>August</a:t>
                      </a:r>
                      <a:endParaRPr lang="en-US" sz="1100" dirty="0">
                        <a:effectLst/>
                      </a:endParaRPr>
                    </a:p>
                    <a:p>
                      <a:pPr marL="0" marR="0">
                        <a:lnSpc>
                          <a:spcPct val="107000"/>
                        </a:lnSpc>
                        <a:spcBef>
                          <a:spcPts val="0"/>
                        </a:spcBef>
                        <a:spcAft>
                          <a:spcPts val="0"/>
                        </a:spcAft>
                      </a:pPr>
                      <a:r>
                        <a:rPr lang="en-US" sz="1200" dirty="0">
                          <a:effectLst/>
                        </a:rPr>
                        <a:t>HPG Meeting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TBD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dirty="0">
                          <a:effectLst/>
                        </a:rPr>
                        <a:t>Subcommittee work</a:t>
                      </a:r>
                      <a:endParaRPr lang="en-US" sz="1100"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dirty="0">
                          <a:effectLst/>
                        </a:rPr>
                        <a:t>IHPCP guidance update and planning</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Stakeholder and PS engagement review/planning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5702661"/>
                  </a:ext>
                </a:extLst>
              </a:tr>
              <a:tr h="692800">
                <a:tc>
                  <a:txBody>
                    <a:bodyPr/>
                    <a:lstStyle/>
                    <a:p>
                      <a:pPr marL="0" marR="0">
                        <a:lnSpc>
                          <a:spcPct val="107000"/>
                        </a:lnSpc>
                        <a:spcBef>
                          <a:spcPts val="0"/>
                        </a:spcBef>
                        <a:spcAft>
                          <a:spcPts val="0"/>
                        </a:spcAft>
                      </a:pPr>
                      <a:r>
                        <a:rPr lang="en-US" sz="1200" dirty="0">
                          <a:effectLst/>
                        </a:rPr>
                        <a:t>September </a:t>
                      </a:r>
                      <a:endParaRPr lang="en-US" sz="1100" dirty="0">
                        <a:effectLst/>
                      </a:endParaRPr>
                    </a:p>
                    <a:p>
                      <a:pPr marL="0" marR="0">
                        <a:lnSpc>
                          <a:spcPct val="107000"/>
                        </a:lnSpc>
                        <a:spcBef>
                          <a:spcPts val="0"/>
                        </a:spcBef>
                        <a:spcAft>
                          <a:spcPts val="0"/>
                        </a:spcAft>
                      </a:pPr>
                      <a:r>
                        <a:rPr lang="en-US" sz="1200" dirty="0">
                          <a:effectLst/>
                        </a:rPr>
                        <a:t>Townhall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Delaware County?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dirty="0">
                          <a:effectLst/>
                        </a:rPr>
                        <a:t>Community engagement update</a:t>
                      </a:r>
                      <a:endParaRPr lang="en-US" sz="1100"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dirty="0">
                          <a:effectLst/>
                        </a:rPr>
                        <a:t>Day 2: HPG business </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HPG: Review all PS materials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2484366"/>
                  </a:ext>
                </a:extLst>
              </a:tr>
              <a:tr h="787628">
                <a:tc>
                  <a:txBody>
                    <a:bodyPr/>
                    <a:lstStyle/>
                    <a:p>
                      <a:pPr marL="0" marR="0">
                        <a:lnSpc>
                          <a:spcPct val="107000"/>
                        </a:lnSpc>
                        <a:spcBef>
                          <a:spcPts val="0"/>
                        </a:spcBef>
                        <a:spcAft>
                          <a:spcPts val="0"/>
                        </a:spcAft>
                      </a:pPr>
                      <a:r>
                        <a:rPr lang="en-US" sz="1200">
                          <a:effectLst/>
                        </a:rPr>
                        <a:t>November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200" dirty="0">
                          <a:effectLst/>
                        </a:rPr>
                        <a:t>TBD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200" dirty="0">
                          <a:effectLst/>
                        </a:rPr>
                        <a:t>Subcommittee time</a:t>
                      </a:r>
                      <a:endParaRPr lang="en-US" sz="1100"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dirty="0">
                          <a:effectLst/>
                        </a:rPr>
                        <a:t>IHPCP Stakeholder review process</a:t>
                      </a:r>
                      <a:endParaRPr lang="en-US" sz="1100" dirty="0">
                        <a:effectLst/>
                      </a:endParaRPr>
                    </a:p>
                    <a:p>
                      <a:pPr marL="342900" marR="0" lvl="0" indent="-342900">
                        <a:lnSpc>
                          <a:spcPct val="107000"/>
                        </a:lnSpc>
                        <a:spcBef>
                          <a:spcPts val="0"/>
                        </a:spcBef>
                        <a:spcAft>
                          <a:spcPts val="0"/>
                        </a:spcAft>
                        <a:buFont typeface="Symbol" panose="05050102010706020507" pitchFamily="18" charset="2"/>
                        <a:buChar char=""/>
                      </a:pPr>
                      <a:r>
                        <a:rPr lang="en-US" sz="1200" dirty="0">
                          <a:effectLst/>
                        </a:rPr>
                        <a:t> Review draft of IHPCP</a:t>
                      </a:r>
                    </a:p>
                    <a:p>
                      <a:pPr marL="342900" marR="0" lvl="0" indent="-342900">
                        <a:lnSpc>
                          <a:spcPct val="107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Vote on final Priorities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76373262"/>
                  </a:ext>
                </a:extLst>
              </a:tr>
            </a:tbl>
          </a:graphicData>
        </a:graphic>
      </p:graphicFrame>
    </p:spTree>
    <p:extLst>
      <p:ext uri="{BB962C8B-B14F-4D97-AF65-F5344CB8AC3E}">
        <p14:creationId xmlns:p14="http://schemas.microsoft.com/office/powerpoint/2010/main" val="1961643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Placeholder 16" descr="Image containing medical tweezers of various sizes, some pills, and a hand holding a pen writing on a piece of paper attached to a clipboard">
            <a:extLst>
              <a:ext uri="{FF2B5EF4-FFF2-40B4-BE49-F238E27FC236}">
                <a16:creationId xmlns:a16="http://schemas.microsoft.com/office/drawing/2014/main" id="{D29AD2ED-F2E1-42BA-A4F8-29194C963478}"/>
              </a:ext>
            </a:extLst>
          </p:cNvPr>
          <p:cNvPicPr>
            <a:picLocks noGrp="1" noChangeAspect="1"/>
          </p:cNvPicPr>
          <p:nvPr>
            <p:ph type="pic" sz="quarter" idx="10"/>
          </p:nvPr>
        </p:nvPicPr>
        <p:blipFill>
          <a:blip r:embed="rId3" cstate="screen">
            <a:extLst>
              <a:ext uri="{28A0092B-C50C-407E-A947-70E740481C1C}">
                <a14:useLocalDpi xmlns:a14="http://schemas.microsoft.com/office/drawing/2010/main"/>
              </a:ext>
            </a:extLst>
          </a:blip>
          <a:srcRect l="62" r="62"/>
          <a:stretch>
            <a:fillRect/>
          </a:stretch>
        </p:blipFill>
        <p:spPr/>
      </p:pic>
      <p:sp>
        <p:nvSpPr>
          <p:cNvPr id="5" name="Slide Number Placeholder 4">
            <a:extLst>
              <a:ext uri="{FF2B5EF4-FFF2-40B4-BE49-F238E27FC236}">
                <a16:creationId xmlns:a16="http://schemas.microsoft.com/office/drawing/2014/main" id="{46DC15D2-04EB-42D6-9037-26AFBEACA027}"/>
              </a:ext>
            </a:extLst>
          </p:cNvPr>
          <p:cNvSpPr>
            <a:spLocks noGrp="1"/>
          </p:cNvSpPr>
          <p:nvPr>
            <p:ph type="sldNum" sz="quarter" idx="12"/>
          </p:nvPr>
        </p:nvSpPr>
        <p:spPr/>
        <p:txBody>
          <a:bodyPr/>
          <a:lstStyle/>
          <a:p>
            <a:r>
              <a:rPr lang="en-ZA" dirty="0"/>
              <a:t>page </a:t>
            </a:r>
            <a:fld id="{19B51A1E-902D-48AF-9020-955120F399B6}" type="slidenum">
              <a:rPr lang="en-ZA" smtClean="0"/>
              <a:pPr/>
              <a:t>5</a:t>
            </a:fld>
            <a:endParaRPr lang="en-ZA" dirty="0"/>
          </a:p>
        </p:txBody>
      </p:sp>
      <p:sp>
        <p:nvSpPr>
          <p:cNvPr id="3" name="Title 2">
            <a:extLst>
              <a:ext uri="{FF2B5EF4-FFF2-40B4-BE49-F238E27FC236}">
                <a16:creationId xmlns:a16="http://schemas.microsoft.com/office/drawing/2014/main" id="{D2DDABB1-5E6B-4365-AD9E-DDCE7E972742}"/>
              </a:ext>
            </a:extLst>
          </p:cNvPr>
          <p:cNvSpPr>
            <a:spLocks noGrp="1"/>
          </p:cNvSpPr>
          <p:nvPr>
            <p:ph type="ctrTitle"/>
          </p:nvPr>
        </p:nvSpPr>
        <p:spPr>
          <a:xfrm>
            <a:off x="2633199" y="3598507"/>
            <a:ext cx="5085650" cy="1870007"/>
          </a:xfrm>
        </p:spPr>
        <p:txBody>
          <a:bodyPr/>
          <a:lstStyle/>
          <a:p>
            <a:pPr algn="ctr"/>
            <a:r>
              <a:rPr lang="en-ZA" dirty="0">
                <a:solidFill>
                  <a:srgbClr val="C00000"/>
                </a:solidFill>
              </a:rPr>
              <a:t>Discussion and Questions</a:t>
            </a:r>
            <a:br>
              <a:rPr lang="en-ZA" dirty="0"/>
            </a:br>
            <a:br>
              <a:rPr lang="en-ZA" dirty="0"/>
            </a:br>
            <a:br>
              <a:rPr lang="en-ZA" dirty="0"/>
            </a:br>
            <a:r>
              <a:rPr lang="en-ZA" sz="3600" dirty="0"/>
              <a:t> </a:t>
            </a:r>
            <a:endParaRPr lang="en-ZA" dirty="0"/>
          </a:p>
        </p:txBody>
      </p:sp>
      <p:pic>
        <p:nvPicPr>
          <p:cNvPr id="12" name="Graphic 11" descr="User icon" title="Icon - Presenter Name">
            <a:extLst>
              <a:ext uri="{FF2B5EF4-FFF2-40B4-BE49-F238E27FC236}">
                <a16:creationId xmlns:a16="http://schemas.microsoft.com/office/drawing/2014/main" id="{3FD34FCD-807B-4BBC-8AFE-2162CCE29BE9}"/>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bwMode="black">
          <a:xfrm>
            <a:off x="10387065" y="5059754"/>
            <a:ext cx="218900" cy="218900"/>
          </a:xfrm>
          <a:prstGeom prst="rect">
            <a:avLst/>
          </a:prstGeom>
        </p:spPr>
      </p:pic>
      <p:pic>
        <p:nvPicPr>
          <p:cNvPr id="14" name="Graphic 13" descr="Smart Phone icon" title="Icon - Presenter Phone Number">
            <a:extLst>
              <a:ext uri="{FF2B5EF4-FFF2-40B4-BE49-F238E27FC236}">
                <a16:creationId xmlns:a16="http://schemas.microsoft.com/office/drawing/2014/main" id="{E51263B5-564A-401A-810D-0896F97EF0CB}"/>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bwMode="black">
          <a:xfrm>
            <a:off x="10387065" y="5468514"/>
            <a:ext cx="218900" cy="218900"/>
          </a:xfrm>
          <a:prstGeom prst="rect">
            <a:avLst/>
          </a:prstGeom>
        </p:spPr>
      </p:pic>
      <p:pic>
        <p:nvPicPr>
          <p:cNvPr id="13" name="Graphic 12" descr="Envelope icon" title="Icon Presenter Email">
            <a:extLst>
              <a:ext uri="{FF2B5EF4-FFF2-40B4-BE49-F238E27FC236}">
                <a16:creationId xmlns:a16="http://schemas.microsoft.com/office/drawing/2014/main" id="{A24A1417-AE3F-44AE-98EB-3E6ADA1E2017}"/>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bwMode="black">
          <a:xfrm>
            <a:off x="10387065" y="5836232"/>
            <a:ext cx="218900" cy="218900"/>
          </a:xfrm>
          <a:prstGeom prst="rect">
            <a:avLst/>
          </a:prstGeom>
        </p:spPr>
      </p:pic>
      <p:pic>
        <p:nvPicPr>
          <p:cNvPr id="15" name="Graphic 14" descr="Link icon">
            <a:extLst>
              <a:ext uri="{FF2B5EF4-FFF2-40B4-BE49-F238E27FC236}">
                <a16:creationId xmlns:a16="http://schemas.microsoft.com/office/drawing/2014/main" id="{0161B5EF-405A-4DEA-8E00-0A6A7B71F7BA}"/>
              </a:ext>
            </a:extLst>
          </p:cNvPr>
          <p:cNvPicPr>
            <a:picLocks noChangeAspect="1"/>
          </p:cNvPicPr>
          <p:nvPr/>
        </p:nvPicPr>
        <p:blipFill>
          <a:blip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bwMode="black">
          <a:xfrm>
            <a:off x="10360313" y="6333970"/>
            <a:ext cx="244786" cy="244786"/>
          </a:xfrm>
          <a:prstGeom prst="rect">
            <a:avLst/>
          </a:prstGeom>
        </p:spPr>
      </p:pic>
      <p:sp>
        <p:nvSpPr>
          <p:cNvPr id="16" name="Rectangle 15">
            <a:extLst>
              <a:ext uri="{FF2B5EF4-FFF2-40B4-BE49-F238E27FC236}">
                <a16:creationId xmlns:a16="http://schemas.microsoft.com/office/drawing/2014/main" id="{DE337DC9-0A75-4319-8762-E06BB85DB7B6}"/>
              </a:ext>
            </a:extLst>
          </p:cNvPr>
          <p:cNvSpPr/>
          <p:nvPr/>
        </p:nvSpPr>
        <p:spPr>
          <a:xfrm>
            <a:off x="11091633" y="5632315"/>
            <a:ext cx="1100367" cy="122568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3318487"/>
      </p:ext>
    </p:extLst>
  </p:cSld>
  <p:clrMapOvr>
    <a:masterClrMapping/>
  </p:clrMapOvr>
</p:sld>
</file>

<file path=ppt/theme/theme1.xml><?xml version="1.0" encoding="utf-8"?>
<a:theme xmlns:a="http://schemas.openxmlformats.org/drawingml/2006/main" name="Office Theme">
  <a:themeElements>
    <a:clrScheme name="Custom 128">
      <a:dk1>
        <a:sysClr val="windowText" lastClr="000000"/>
      </a:dk1>
      <a:lt1>
        <a:srgbClr val="FFFFFF"/>
      </a:lt1>
      <a:dk2>
        <a:srgbClr val="3F3F3F"/>
      </a:dk2>
      <a:lt2>
        <a:srgbClr val="F2F2F2"/>
      </a:lt2>
      <a:accent1>
        <a:srgbClr val="31B0C1"/>
      </a:accent1>
      <a:accent2>
        <a:srgbClr val="CB488B"/>
      </a:accent2>
      <a:accent3>
        <a:srgbClr val="BC9230"/>
      </a:accent3>
      <a:accent4>
        <a:srgbClr val="126974"/>
      </a:accent4>
      <a:accent5>
        <a:srgbClr val="C13131"/>
      </a:accent5>
      <a:accent6>
        <a:srgbClr val="8E8016"/>
      </a:accent6>
      <a:hlink>
        <a:srgbClr val="31B0C1"/>
      </a:hlink>
      <a:folHlink>
        <a:srgbClr val="31B0C1"/>
      </a:folHlink>
    </a:clrScheme>
    <a:fontScheme name="Corbel">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Healthcare Pitch Deck_SB - v8.potx" id="{09150694-2D10-47FB-9499-835637889593}" vid="{C9B4AEDE-1B81-453E-91DD-2B942C10F46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Healthcare pitch deck</Template>
  <TotalTime>202</TotalTime>
  <Words>745</Words>
  <Application>Microsoft Office PowerPoint</Application>
  <PresentationFormat>Widescreen</PresentationFormat>
  <Paragraphs>136</Paragraphs>
  <Slides>5</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Corbel</vt:lpstr>
      <vt:lpstr>Courier New</vt:lpstr>
      <vt:lpstr>Symbol</vt:lpstr>
      <vt:lpstr>Times New Roman</vt:lpstr>
      <vt:lpstr>Wingdings</vt:lpstr>
      <vt:lpstr>Office Theme</vt:lpstr>
      <vt:lpstr>Review: The 2021 HIV Planning Group </vt:lpstr>
      <vt:lpstr>HPG  Goals</vt:lpstr>
      <vt:lpstr>2022 IHPCP Development</vt:lpstr>
      <vt:lpstr>HPG 2021 Timeline</vt:lpstr>
      <vt:lpstr>Discussion and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The 2021 HIV Planning Group</dc:title>
  <dc:creator>Givens, David Lyle</dc:creator>
  <cp:lastModifiedBy>Givens, David Lyle</cp:lastModifiedBy>
  <cp:revision>14</cp:revision>
  <dcterms:created xsi:type="dcterms:W3CDTF">2021-02-10T02:36:00Z</dcterms:created>
  <dcterms:modified xsi:type="dcterms:W3CDTF">2021-05-25T15:21:16Z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v-abdarl@microsoft.com</vt:lpwstr>
  </property>
  <property fmtid="{D5CDD505-2E9C-101B-9397-08002B2CF9AE}" pid="5" name="MSIP_Label_f42aa342-8706-4288-bd11-ebb85995028c_SetDate">
    <vt:lpwstr>2018-08-01T18:30:10.3119981Z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ies>
</file>